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85" r:id="rId3"/>
    <p:sldId id="257" r:id="rId4"/>
    <p:sldId id="304" r:id="rId5"/>
    <p:sldId id="305" r:id="rId6"/>
    <p:sldId id="262" r:id="rId7"/>
    <p:sldId id="259" r:id="rId8"/>
    <p:sldId id="261" r:id="rId9"/>
    <p:sldId id="283" r:id="rId10"/>
    <p:sldId id="263" r:id="rId11"/>
    <p:sldId id="264" r:id="rId12"/>
    <p:sldId id="30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</p:sldIdLst>
  <p:sldSz cx="9144000" cy="5143500" type="screen16x9"/>
  <p:notesSz cx="6858000" cy="9144000"/>
  <p:embeddedFontLst>
    <p:embeddedFont>
      <p:font typeface="Barlow Semi Condensed" panose="020B0604020202020204" charset="0"/>
      <p:regular r:id="rId34"/>
      <p:bold r:id="rId35"/>
      <p:italic r:id="rId36"/>
      <p:boldItalic r:id="rId37"/>
    </p:embeddedFont>
    <p:embeddedFont>
      <p:font typeface="Barlow Semi Condensed Light" panose="020B0604020202020204" charset="0"/>
      <p:regular r:id="rId38"/>
      <p:bold r:id="rId39"/>
      <p:italic r:id="rId40"/>
      <p:boldItalic r:id="rId41"/>
    </p:embeddedFont>
    <p:embeddedFont>
      <p:font typeface="Barlow Semi Condensed Medium" panose="020B0604020202020204" charset="0"/>
      <p:regular r:id="rId42"/>
      <p:bold r:id="rId43"/>
      <p:italic r:id="rId44"/>
      <p:boldItalic r:id="rId45"/>
    </p:embeddedFont>
    <p:embeddedFont>
      <p:font typeface="Fjalla One" panose="020B0604020202020204" charset="0"/>
      <p:regular r:id="rId46"/>
    </p:embeddedFont>
    <p:embeddedFont>
      <p:font typeface="Proxima Nova" panose="020B0604020202020204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  <p:embeddedFont>
      <p:font typeface="Roboto Medium" panose="02000000000000000000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66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02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8714a43093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8714a43093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9f7573e93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9f7573e93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8728718f4e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8728718f4e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BqcyjkIiJBqlCaDbLT11PKpCvkuHRg8Nuyg-PaR-rA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8BqcyjkIiJBqlCaDbLT11PKpCvkuHRg8Nuyg-PaR-rA/co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Lógido do Banco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91" y="1197465"/>
            <a:ext cx="5364268" cy="360770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960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—Someone Famous</a:t>
            </a: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“This is a quote</a:t>
            </a:r>
            <a:r>
              <a:rPr lang="en"/>
              <a:t>,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/>
              <a:t>w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ords full of wisdom that someone important said and can make the reader get inspired.”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31" name="Google Shape;2331;p44"/>
          <p:cNvPicPr preferRelativeResize="0"/>
          <p:nvPr/>
        </p:nvPicPr>
        <p:blipFill rotWithShape="1">
          <a:blip r:embed="rId3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1" name="Google Shape;2341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225" y="1547775"/>
            <a:ext cx="3178260" cy="19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Analysis</a:t>
            </a:r>
            <a:endParaRPr/>
          </a:p>
        </p:txBody>
      </p:sp>
      <p:grpSp>
        <p:nvGrpSpPr>
          <p:cNvPr id="2343" name="Google Shape;2343;p46"/>
          <p:cNvGrpSpPr/>
          <p:nvPr/>
        </p:nvGrpSpPr>
        <p:grpSpPr>
          <a:xfrm>
            <a:off x="741120" y="1652562"/>
            <a:ext cx="4188013" cy="2427688"/>
            <a:chOff x="1397225" y="1410350"/>
            <a:chExt cx="4786300" cy="2774500"/>
          </a:xfrm>
        </p:grpSpPr>
        <p:grpSp>
          <p:nvGrpSpPr>
            <p:cNvPr id="2344" name="Google Shape;2344;p4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345" name="Google Shape;2345;p4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46" name="Google Shape;2346;p4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7" name="Google Shape;2347;p4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348" name="Google Shape;2348;p4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2349" name="Google Shape;2349;p4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350" name="Google Shape;2350;p4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351" name="Google Shape;2351;p4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6" name="Google Shape;2356;p4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357" name="Google Shape;2357;p4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58" name="Google Shape;2358;p4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9" name="Google Shape;2359;p4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360" name="Google Shape;2360;p4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61" name="Google Shape;2361;p4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6" name="Google Shape;2366;p46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367" name="Google Shape;2367;p4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69" name="Google Shape;2369;p4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370" name="Google Shape;2370;p4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72" name="Google Shape;2372;p4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73" name="Google Shape;2373;p4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374" name="Google Shape;2374;p4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2376" name="Google Shape;2376;p4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377" name="Google Shape;2377;p4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78" name="Google Shape;2378;p4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4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380" name="Google Shape;2380;p4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2381" name="Google Shape;2381;p4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382" name="Google Shape;2382;p4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4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84" name="Google Shape;2384;p4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385" name="Google Shape;2385;p4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86" name="Google Shape;2386;p4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7" name="Google Shape;2387;p4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388" name="Google Shape;2388;p4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89" name="Google Shape;2389;p4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0" name="Google Shape;2390;p4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391" name="Google Shape;2391;p4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392" name="Google Shape;2392;p4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3" name="Google Shape;2393;p4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6" name="Google Shape;2396;p4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397" name="Google Shape;2397;p4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3" name="Google Shape;2413;p4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5" name="Google Shape;2435;p4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436" name="Google Shape;2436;p4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8" name="Google Shape;2438;p4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9" name="Google Shape;2439;p4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440" name="Google Shape;2440;p4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4" name="Google Shape;2444;p4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1" name="Google Shape;2451;p4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452" name="Google Shape;2452;p4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6" name="Google Shape;2456;p4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5" name="Google Shape;2485;p4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486" name="Google Shape;2486;p4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8" name="Google Shape;2488;p4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9" name="Google Shape;2489;p4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490" name="Google Shape;2490;p4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2" name="Google Shape;2492;p4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493" name="Google Shape;2493;p4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5" name="Google Shape;2495;p4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3" name="Google Shape;2503;p4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504" name="Google Shape;2504;p4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8" name="Google Shape;2508;p4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6" name="Google Shape;2516;p4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517" name="Google Shape;2517;p4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1" name="Google Shape;2521;p4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3" name="Google Shape;2563;p4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564" name="Google Shape;2564;p4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6" name="Google Shape;2566;p4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6"/>
          <p:cNvSpPr/>
          <p:nvPr/>
        </p:nvSpPr>
        <p:spPr>
          <a:xfrm>
            <a:off x="1434675" y="2409321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46"/>
          <p:cNvGrpSpPr/>
          <p:nvPr/>
        </p:nvGrpSpPr>
        <p:grpSpPr>
          <a:xfrm>
            <a:off x="1028975" y="1967421"/>
            <a:ext cx="441900" cy="441900"/>
            <a:chOff x="876575" y="1934250"/>
            <a:chExt cx="441900" cy="441900"/>
          </a:xfrm>
        </p:grpSpPr>
        <p:sp>
          <p:nvSpPr>
            <p:cNvPr id="2603" name="Google Shape;2603;p46"/>
            <p:cNvSpPr/>
            <p:nvPr/>
          </p:nvSpPr>
          <p:spPr>
            <a:xfrm>
              <a:off x="876575" y="1934250"/>
              <a:ext cx="441900" cy="44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970750" y="2028425"/>
              <a:ext cx="253500" cy="253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5" name="Google Shape;2605;p46"/>
          <p:cNvSpPr/>
          <p:nvPr/>
        </p:nvSpPr>
        <p:spPr>
          <a:xfrm>
            <a:off x="2927025" y="23150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46"/>
          <p:cNvSpPr/>
          <p:nvPr/>
        </p:nvSpPr>
        <p:spPr>
          <a:xfrm>
            <a:off x="2793638" y="2467221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46"/>
          <p:cNvSpPr/>
          <p:nvPr/>
        </p:nvSpPr>
        <p:spPr>
          <a:xfrm>
            <a:off x="3076182" y="2528871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8" name="Google Shape;2608;p46"/>
          <p:cNvGrpSpPr/>
          <p:nvPr/>
        </p:nvGrpSpPr>
        <p:grpSpPr>
          <a:xfrm>
            <a:off x="3076175" y="2122521"/>
            <a:ext cx="344700" cy="344700"/>
            <a:chOff x="2923775" y="2089350"/>
            <a:chExt cx="344700" cy="344700"/>
          </a:xfrm>
        </p:grpSpPr>
        <p:sp>
          <p:nvSpPr>
            <p:cNvPr id="2609" name="Google Shape;2609;p46"/>
            <p:cNvSpPr/>
            <p:nvPr/>
          </p:nvSpPr>
          <p:spPr>
            <a:xfrm>
              <a:off x="2923775" y="2089350"/>
              <a:ext cx="344700" cy="344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2997241" y="2162816"/>
              <a:ext cx="197700" cy="197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1" name="Google Shape;2611;p46"/>
          <p:cNvSpPr/>
          <p:nvPr/>
        </p:nvSpPr>
        <p:spPr>
          <a:xfrm>
            <a:off x="4228013" y="3665096"/>
            <a:ext cx="94200" cy="94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46"/>
          <p:cNvSpPr/>
          <p:nvPr/>
        </p:nvSpPr>
        <p:spPr>
          <a:xfrm>
            <a:off x="4293235" y="3512996"/>
            <a:ext cx="152100" cy="152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46"/>
          <p:cNvSpPr txBox="1"/>
          <p:nvPr/>
        </p:nvSpPr>
        <p:spPr>
          <a:xfrm>
            <a:off x="5266944" y="1005840"/>
            <a:ext cx="3154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Top Rated Values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14" name="Google Shape;2614;p46"/>
          <p:cNvSpPr txBox="1"/>
          <p:nvPr/>
        </p:nvSpPr>
        <p:spPr>
          <a:xfrm>
            <a:off x="1261872" y="1005840"/>
            <a:ext cx="3154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Outreach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15" name="Google Shape;2615;p46"/>
          <p:cNvSpPr txBox="1"/>
          <p:nvPr/>
        </p:nvSpPr>
        <p:spPr>
          <a:xfrm>
            <a:off x="5262400" y="3657775"/>
            <a:ext cx="31578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modify this graph, click on it, follow the link, change the data and paste the new graph here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47"/>
          <p:cNvGrpSpPr/>
          <p:nvPr/>
        </p:nvGrpSpPr>
        <p:grpSpPr>
          <a:xfrm>
            <a:off x="2831850" y="526920"/>
            <a:ext cx="3480300" cy="1145236"/>
            <a:chOff x="2771600" y="526920"/>
            <a:chExt cx="3480300" cy="1145236"/>
          </a:xfrm>
        </p:grpSpPr>
        <p:sp>
          <p:nvSpPr>
            <p:cNvPr id="2621" name="Google Shape;2621;p47"/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2831850" y="3471345"/>
            <a:ext cx="3480300" cy="1145100"/>
            <a:chOff x="2771600" y="526920"/>
            <a:chExt cx="3480300" cy="1145100"/>
          </a:xfrm>
        </p:grpSpPr>
        <p:sp>
          <p:nvSpPr>
            <p:cNvPr id="2624" name="Google Shape;2624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47"/>
          <p:cNvGrpSpPr/>
          <p:nvPr/>
        </p:nvGrpSpPr>
        <p:grpSpPr>
          <a:xfrm>
            <a:off x="2831850" y="1999195"/>
            <a:ext cx="3480300" cy="1145100"/>
            <a:chOff x="2771600" y="526920"/>
            <a:chExt cx="3480300" cy="1145100"/>
          </a:xfrm>
        </p:grpSpPr>
        <p:sp>
          <p:nvSpPr>
            <p:cNvPr id="2627" name="Google Shape;2627;p47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9" name="Google Shape;2629;p47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2630" name="Google Shape;2630;p47"/>
          <p:cNvSpPr txBox="1">
            <a:spLocks noGrp="1"/>
          </p:cNvSpPr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2631" name="Google Shape;2631;p47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2632" name="Google Shape;2632;p47"/>
          <p:cNvSpPr txBox="1">
            <a:spLocks noGrp="1"/>
          </p:cNvSpPr>
          <p:nvPr>
            <p:ph type="title" idx="2"/>
          </p:nvPr>
        </p:nvSpPr>
        <p:spPr>
          <a:xfrm>
            <a:off x="2825496" y="2177082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</a:t>
            </a:r>
            <a:endParaRPr/>
          </a:p>
        </p:txBody>
      </p:sp>
      <p:sp>
        <p:nvSpPr>
          <p:cNvPr id="2633" name="Google Shape;2633;p47"/>
          <p:cNvSpPr txBox="1">
            <a:spLocks noGrp="1"/>
          </p:cNvSpPr>
          <p:nvPr>
            <p:ph type="title" idx="4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2634" name="Google Shape;2634;p47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is the distance </a:t>
            </a:r>
            <a:r>
              <a:rPr lang="en"/>
              <a:t>to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the Moon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9" name="Google Shape;2639;p48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99" y="1524850"/>
            <a:ext cx="3218699" cy="2094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2641" name="Google Shape;2641;p48"/>
          <p:cNvSpPr txBox="1"/>
          <p:nvPr/>
        </p:nvSpPr>
        <p:spPr>
          <a:xfrm>
            <a:off x="5184648" y="2825496"/>
            <a:ext cx="2752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Interests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42" name="Google Shape;2642;p48"/>
          <p:cNvSpPr txBox="1"/>
          <p:nvPr/>
        </p:nvSpPr>
        <p:spPr>
          <a:xfrm>
            <a:off x="1124712" y="1078992"/>
            <a:ext cx="3218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Age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43" name="Google Shape;2643;p48"/>
          <p:cNvSpPr txBox="1"/>
          <p:nvPr/>
        </p:nvSpPr>
        <p:spPr>
          <a:xfrm>
            <a:off x="5184648" y="1078992"/>
            <a:ext cx="2752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Gender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644" name="Google Shape;2644;p48"/>
          <p:cNvSpPr txBox="1"/>
          <p:nvPr/>
        </p:nvSpPr>
        <p:spPr>
          <a:xfrm>
            <a:off x="5084064" y="2139696"/>
            <a:ext cx="621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30%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645" name="Google Shape;2645;p48"/>
          <p:cNvSpPr txBox="1"/>
          <p:nvPr/>
        </p:nvSpPr>
        <p:spPr>
          <a:xfrm>
            <a:off x="7415784" y="2139696"/>
            <a:ext cx="6222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70%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646" name="Google Shape;2646;p48"/>
          <p:cNvSpPr/>
          <p:nvPr/>
        </p:nvSpPr>
        <p:spPr>
          <a:xfrm rot="5400000">
            <a:off x="6447764" y="632350"/>
            <a:ext cx="218100" cy="275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48"/>
          <p:cNvSpPr/>
          <p:nvPr/>
        </p:nvSpPr>
        <p:spPr>
          <a:xfrm rot="5400000">
            <a:off x="5521039" y="1559350"/>
            <a:ext cx="218100" cy="89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48"/>
          <p:cNvSpPr txBox="1"/>
          <p:nvPr/>
        </p:nvSpPr>
        <p:spPr>
          <a:xfrm>
            <a:off x="1125550" y="3825475"/>
            <a:ext cx="32169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modify this graph, click on it, follow the link, change the data and paste the new graph here</a:t>
            </a:r>
            <a:endParaRPr sz="1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49" name="Google Shape;2649;p48"/>
          <p:cNvGrpSpPr/>
          <p:nvPr/>
        </p:nvGrpSpPr>
        <p:grpSpPr>
          <a:xfrm>
            <a:off x="5181414" y="1525569"/>
            <a:ext cx="256500" cy="290463"/>
            <a:chOff x="-57950750" y="2296300"/>
            <a:chExt cx="279625" cy="316650"/>
          </a:xfrm>
        </p:grpSpPr>
        <p:sp>
          <p:nvSpPr>
            <p:cNvPr id="2650" name="Google Shape;2650;p48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8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8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8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48"/>
          <p:cNvGrpSpPr/>
          <p:nvPr/>
        </p:nvGrpSpPr>
        <p:grpSpPr>
          <a:xfrm>
            <a:off x="7639818" y="1524849"/>
            <a:ext cx="292642" cy="291908"/>
            <a:chOff x="-57578225" y="1904075"/>
            <a:chExt cx="319025" cy="318225"/>
          </a:xfrm>
        </p:grpSpPr>
        <p:sp>
          <p:nvSpPr>
            <p:cNvPr id="2655" name="Google Shape;2655;p48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8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8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8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9" name="Google Shape;2659;p48"/>
          <p:cNvGrpSpPr/>
          <p:nvPr/>
        </p:nvGrpSpPr>
        <p:grpSpPr>
          <a:xfrm>
            <a:off x="5809702" y="3745800"/>
            <a:ext cx="1151564" cy="129600"/>
            <a:chOff x="5986376" y="1587999"/>
            <a:chExt cx="1151564" cy="129600"/>
          </a:xfrm>
        </p:grpSpPr>
        <p:sp>
          <p:nvSpPr>
            <p:cNvPr id="2660" name="Google Shape;2660;p48"/>
            <p:cNvSpPr/>
            <p:nvPr/>
          </p:nvSpPr>
          <p:spPr>
            <a:xfrm>
              <a:off x="5986376" y="1587999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8"/>
            <p:cNvSpPr/>
            <p:nvPr/>
          </p:nvSpPr>
          <p:spPr>
            <a:xfrm>
              <a:off x="6241867" y="1587999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8"/>
            <p:cNvSpPr/>
            <p:nvPr/>
          </p:nvSpPr>
          <p:spPr>
            <a:xfrm>
              <a:off x="6500843" y="1587999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8"/>
            <p:cNvSpPr/>
            <p:nvPr/>
          </p:nvSpPr>
          <p:spPr>
            <a:xfrm>
              <a:off x="6756334" y="1587999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8"/>
            <p:cNvSpPr/>
            <p:nvPr/>
          </p:nvSpPr>
          <p:spPr>
            <a:xfrm>
              <a:off x="7008340" y="1587999"/>
              <a:ext cx="129600" cy="129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5" name="Google Shape;2665;p48"/>
          <p:cNvGrpSpPr/>
          <p:nvPr/>
        </p:nvGrpSpPr>
        <p:grpSpPr>
          <a:xfrm>
            <a:off x="5809702" y="4175575"/>
            <a:ext cx="1151564" cy="129600"/>
            <a:chOff x="5986376" y="2065201"/>
            <a:chExt cx="1151564" cy="129600"/>
          </a:xfrm>
        </p:grpSpPr>
        <p:sp>
          <p:nvSpPr>
            <p:cNvPr id="2666" name="Google Shape;2666;p48"/>
            <p:cNvSpPr/>
            <p:nvPr/>
          </p:nvSpPr>
          <p:spPr>
            <a:xfrm>
              <a:off x="5986376" y="2065201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8"/>
            <p:cNvSpPr/>
            <p:nvPr/>
          </p:nvSpPr>
          <p:spPr>
            <a:xfrm>
              <a:off x="6241867" y="2065201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8"/>
            <p:cNvSpPr/>
            <p:nvPr/>
          </p:nvSpPr>
          <p:spPr>
            <a:xfrm>
              <a:off x="6500843" y="2065201"/>
              <a:ext cx="129600" cy="129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8"/>
            <p:cNvSpPr/>
            <p:nvPr/>
          </p:nvSpPr>
          <p:spPr>
            <a:xfrm>
              <a:off x="6756334" y="2065201"/>
              <a:ext cx="129600" cy="129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8"/>
            <p:cNvSpPr/>
            <p:nvPr/>
          </p:nvSpPr>
          <p:spPr>
            <a:xfrm>
              <a:off x="7008340" y="2065201"/>
              <a:ext cx="129600" cy="129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1" name="Google Shape;2671;p48"/>
          <p:cNvGrpSpPr/>
          <p:nvPr/>
        </p:nvGrpSpPr>
        <p:grpSpPr>
          <a:xfrm>
            <a:off x="5809702" y="3316176"/>
            <a:ext cx="1151564" cy="129600"/>
            <a:chOff x="5986376" y="1114525"/>
            <a:chExt cx="1151564" cy="129600"/>
          </a:xfrm>
        </p:grpSpPr>
        <p:sp>
          <p:nvSpPr>
            <p:cNvPr id="2672" name="Google Shape;2672;p48"/>
            <p:cNvSpPr/>
            <p:nvPr/>
          </p:nvSpPr>
          <p:spPr>
            <a:xfrm>
              <a:off x="5986376" y="1114525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8"/>
            <p:cNvSpPr/>
            <p:nvPr/>
          </p:nvSpPr>
          <p:spPr>
            <a:xfrm>
              <a:off x="6241867" y="1114525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8"/>
            <p:cNvSpPr/>
            <p:nvPr/>
          </p:nvSpPr>
          <p:spPr>
            <a:xfrm>
              <a:off x="6500843" y="1114525"/>
              <a:ext cx="129600" cy="129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8"/>
            <p:cNvSpPr/>
            <p:nvPr/>
          </p:nvSpPr>
          <p:spPr>
            <a:xfrm>
              <a:off x="6756334" y="1114525"/>
              <a:ext cx="129600" cy="129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8"/>
            <p:cNvSpPr/>
            <p:nvPr/>
          </p:nvSpPr>
          <p:spPr>
            <a:xfrm>
              <a:off x="7008340" y="1114525"/>
              <a:ext cx="129600" cy="129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7" name="Google Shape;2677;p48"/>
          <p:cNvSpPr txBox="1"/>
          <p:nvPr/>
        </p:nvSpPr>
        <p:spPr>
          <a:xfrm>
            <a:off x="7068312" y="3218826"/>
            <a:ext cx="9876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Security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78" name="Google Shape;2678;p48"/>
          <p:cNvSpPr txBox="1"/>
          <p:nvPr/>
        </p:nvSpPr>
        <p:spPr>
          <a:xfrm>
            <a:off x="7068300" y="3648450"/>
            <a:ext cx="9876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Usability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79" name="Google Shape;2679;p48"/>
          <p:cNvSpPr txBox="1"/>
          <p:nvPr/>
        </p:nvSpPr>
        <p:spPr>
          <a:xfrm>
            <a:off x="7068301" y="4078225"/>
            <a:ext cx="9876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Interface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80" name="Google Shape;2680;p48"/>
          <p:cNvGrpSpPr/>
          <p:nvPr/>
        </p:nvGrpSpPr>
        <p:grpSpPr>
          <a:xfrm>
            <a:off x="5227723" y="3258271"/>
            <a:ext cx="218254" cy="245410"/>
            <a:chOff x="2523000" y="1954875"/>
            <a:chExt cx="262325" cy="295000"/>
          </a:xfrm>
        </p:grpSpPr>
        <p:sp>
          <p:nvSpPr>
            <p:cNvPr id="2681" name="Google Shape;2681;p48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8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48"/>
          <p:cNvGrpSpPr/>
          <p:nvPr/>
        </p:nvGrpSpPr>
        <p:grpSpPr>
          <a:xfrm>
            <a:off x="5226242" y="3682593"/>
            <a:ext cx="227592" cy="256013"/>
            <a:chOff x="3299850" y="238575"/>
            <a:chExt cx="427725" cy="482225"/>
          </a:xfrm>
        </p:grpSpPr>
        <p:sp>
          <p:nvSpPr>
            <p:cNvPr id="2684" name="Google Shape;2684;p48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5" name="Google Shape;2685;p48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6" name="Google Shape;2686;p48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7" name="Google Shape;2687;p48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8" name="Google Shape;2688;p48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89" name="Google Shape;2689;p48"/>
          <p:cNvSpPr/>
          <p:nvPr/>
        </p:nvSpPr>
        <p:spPr>
          <a:xfrm>
            <a:off x="5208607" y="4112442"/>
            <a:ext cx="256487" cy="255865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2695" name="Google Shape;2695;p49"/>
          <p:cNvSpPr txBox="1"/>
          <p:nvPr/>
        </p:nvSpPr>
        <p:spPr>
          <a:xfrm>
            <a:off x="1005450" y="140407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6" name="Google Shape;2696;p49"/>
          <p:cNvSpPr txBox="1"/>
          <p:nvPr/>
        </p:nvSpPr>
        <p:spPr>
          <a:xfrm>
            <a:off x="4281250" y="140407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Venus is the second planet from the Sun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7" name="Google Shape;2697;p49"/>
          <p:cNvSpPr txBox="1"/>
          <p:nvPr/>
        </p:nvSpPr>
        <p:spPr>
          <a:xfrm>
            <a:off x="26433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in the Solar System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98" name="Google Shape;2698;p49"/>
          <p:cNvSpPr txBox="1"/>
          <p:nvPr/>
        </p:nvSpPr>
        <p:spPr>
          <a:xfrm>
            <a:off x="59191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Sun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99" name="Google Shape;2699;p49"/>
          <p:cNvGrpSpPr/>
          <p:nvPr/>
        </p:nvGrpSpPr>
        <p:grpSpPr>
          <a:xfrm>
            <a:off x="1620199" y="2106974"/>
            <a:ext cx="5900364" cy="1517351"/>
            <a:chOff x="1621724" y="2106974"/>
            <a:chExt cx="5900364" cy="1517351"/>
          </a:xfrm>
        </p:grpSpPr>
        <p:grpSp>
          <p:nvGrpSpPr>
            <p:cNvPr id="2700" name="Google Shape;2700;p49"/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2701" name="Google Shape;2701;p49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2" name="Google Shape;2702;p49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3" name="Google Shape;2703;p49"/>
              <p:cNvCxnSpPr>
                <a:stCxn id="2704" idx="6"/>
                <a:endCxn id="2705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06" name="Google Shape;2706;p49"/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07" name="Google Shape;2707;p49"/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2705" name="Google Shape;2705;p49"/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9"/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09" name="Google Shape;2709;p49"/>
            <p:cNvCxnSpPr>
              <a:stCxn id="2710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1" name="Google Shape;2711;p49"/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2712" name="Google Shape;2712;p49"/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9"/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3" name="Google Shape;2713;p49"/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4" name="Google Shape;2714;p49"/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2715" name="Google Shape;2715;p49"/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9"/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17" name="Google Shape;2717;p49"/>
            <p:cNvCxnSpPr>
              <a:stCxn id="2718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19" name="Google Shape;2719;p49"/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2704" name="Google Shape;2704;p49"/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9"/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0" name="Google Shape;2720;p49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9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9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4" name="Google Shape;2724;p49"/>
          <p:cNvSpPr txBox="1"/>
          <p:nvPr/>
        </p:nvSpPr>
        <p:spPr>
          <a:xfrm>
            <a:off x="1762947" y="272391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1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5" name="Google Shape;2725;p49"/>
          <p:cNvSpPr txBox="1"/>
          <p:nvPr/>
        </p:nvSpPr>
        <p:spPr>
          <a:xfrm>
            <a:off x="34008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2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6" name="Google Shape;2726;p49"/>
          <p:cNvSpPr txBox="1"/>
          <p:nvPr/>
        </p:nvSpPr>
        <p:spPr>
          <a:xfrm>
            <a:off x="50387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3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727" name="Google Shape;2727;p49"/>
          <p:cNvSpPr txBox="1"/>
          <p:nvPr/>
        </p:nvSpPr>
        <p:spPr>
          <a:xfrm>
            <a:off x="66766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4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624328" y="1121545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Whoa!</a:t>
            </a:r>
            <a:endParaRPr sz="10000"/>
          </a:p>
        </p:txBody>
      </p:sp>
      <p:sp>
        <p:nvSpPr>
          <p:cNvPr id="2733" name="Google Shape;2733;p50"/>
          <p:cNvSpPr txBox="1">
            <a:spLocks noGrp="1"/>
          </p:cNvSpPr>
          <p:nvPr>
            <p:ph type="subTitle" idx="1"/>
          </p:nvPr>
        </p:nvSpPr>
        <p:spPr>
          <a:xfrm>
            <a:off x="2933525" y="2699917"/>
            <a:ext cx="32769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could be the part of the presentation where you can introduce yourself, write your email…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04534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8931" y="3919870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Consultants</a:t>
            </a:r>
            <a:endParaRPr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James</a:t>
            </a:r>
            <a:endParaRPr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Doe</a:t>
            </a:r>
            <a:endParaRPr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Patterson</a:t>
            </a:r>
            <a:endParaRPr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Venus is the second planet from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52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</a:t>
            </a:r>
            <a:r>
              <a:rPr lang="en"/>
              <a:t>of them all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75" name="Google Shape;2975;p52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976" name="Google Shape;2976;p52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977" name="Google Shape;2977;p52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978" name="Google Shape;2978;p52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79" name="Google Shape;2979;p52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80" name="Google Shape;2980;p52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  <p:sp>
        <p:nvSpPr>
          <p:cNvPr id="2981" name="Google Shape;2981;p52"/>
          <p:cNvSpPr/>
          <p:nvPr/>
        </p:nvSpPr>
        <p:spPr>
          <a:xfrm>
            <a:off x="2233110" y="1208322"/>
            <a:ext cx="343530" cy="34018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982" name="Google Shape;2982;p52"/>
          <p:cNvGrpSpPr/>
          <p:nvPr/>
        </p:nvGrpSpPr>
        <p:grpSpPr>
          <a:xfrm>
            <a:off x="4399691" y="1208305"/>
            <a:ext cx="344622" cy="340204"/>
            <a:chOff x="6238300" y="1426975"/>
            <a:chExt cx="489450" cy="483175"/>
          </a:xfrm>
        </p:grpSpPr>
        <p:sp>
          <p:nvSpPr>
            <p:cNvPr id="2983" name="Google Shape;2983;p5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4" name="Google Shape;2984;p5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5" name="Google Shape;2985;p5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6" name="Google Shape;2986;p52"/>
          <p:cNvGrpSpPr/>
          <p:nvPr/>
        </p:nvGrpSpPr>
        <p:grpSpPr>
          <a:xfrm>
            <a:off x="6582648" y="2835993"/>
            <a:ext cx="312955" cy="340168"/>
            <a:chOff x="2100300" y="3804850"/>
            <a:chExt cx="444475" cy="483125"/>
          </a:xfrm>
        </p:grpSpPr>
        <p:sp>
          <p:nvSpPr>
            <p:cNvPr id="2987" name="Google Shape;2987;p5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89" name="Google Shape;2989;p52"/>
          <p:cNvGrpSpPr/>
          <p:nvPr/>
        </p:nvGrpSpPr>
        <p:grpSpPr>
          <a:xfrm>
            <a:off x="6569041" y="1238880"/>
            <a:ext cx="340168" cy="309628"/>
            <a:chOff x="1487200" y="4421025"/>
            <a:chExt cx="483125" cy="439750"/>
          </a:xfrm>
        </p:grpSpPr>
        <p:sp>
          <p:nvSpPr>
            <p:cNvPr id="2990" name="Google Shape;2990;p5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1" name="Google Shape;2991;p5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2" name="Google Shape;2992;p5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93" name="Google Shape;2993;p5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94" name="Google Shape;2994;p52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995" name="Google Shape;2995;p52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Saturn is the ringed one and a gas giant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96" name="Google Shape;2996;p52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997" name="Google Shape;2997;p52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Despite being red, Mars is actually a cold place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98" name="Google Shape;2998;p52"/>
          <p:cNvGrpSpPr/>
          <p:nvPr/>
        </p:nvGrpSpPr>
        <p:grpSpPr>
          <a:xfrm>
            <a:off x="4401917" y="2877182"/>
            <a:ext cx="340168" cy="298978"/>
            <a:chOff x="892750" y="267400"/>
            <a:chExt cx="483125" cy="424625"/>
          </a:xfrm>
        </p:grpSpPr>
        <p:sp>
          <p:nvSpPr>
            <p:cNvPr id="2999" name="Google Shape;2999;p5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002" name="Google Shape;3002;p52"/>
          <p:cNvSpPr/>
          <p:nvPr/>
        </p:nvSpPr>
        <p:spPr>
          <a:xfrm>
            <a:off x="2254479" y="2837436"/>
            <a:ext cx="300792" cy="338725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003" name="Google Shape;3003;p52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004" name="Google Shape;3004;p52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Venus is the second planet from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53"/>
          <p:cNvSpPr/>
          <p:nvPr/>
        </p:nvSpPr>
        <p:spPr>
          <a:xfrm>
            <a:off x="1183525" y="1040025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53"/>
          <p:cNvSpPr/>
          <p:nvPr/>
        </p:nvSpPr>
        <p:spPr>
          <a:xfrm>
            <a:off x="1183525" y="2314693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3"/>
          <p:cNvSpPr/>
          <p:nvPr/>
        </p:nvSpPr>
        <p:spPr>
          <a:xfrm>
            <a:off x="1183525" y="3592724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Testimonials</a:t>
            </a:r>
            <a:endParaRPr/>
          </a:p>
        </p:txBody>
      </p:sp>
      <p:grpSp>
        <p:nvGrpSpPr>
          <p:cNvPr id="3013" name="Google Shape;3013;p53"/>
          <p:cNvGrpSpPr/>
          <p:nvPr/>
        </p:nvGrpSpPr>
        <p:grpSpPr>
          <a:xfrm>
            <a:off x="3789873" y="1086902"/>
            <a:ext cx="4253274" cy="3501506"/>
            <a:chOff x="801025" y="358275"/>
            <a:chExt cx="6170425" cy="5079800"/>
          </a:xfrm>
        </p:grpSpPr>
        <p:sp>
          <p:nvSpPr>
            <p:cNvPr id="3014" name="Google Shape;3014;p53"/>
            <p:cNvSpPr/>
            <p:nvPr/>
          </p:nvSpPr>
          <p:spPr>
            <a:xfrm>
              <a:off x="801025" y="358275"/>
              <a:ext cx="6170425" cy="5079600"/>
            </a:xfrm>
            <a:custGeom>
              <a:avLst/>
              <a:gdLst/>
              <a:ahLst/>
              <a:cxnLst/>
              <a:rect l="l" t="t" r="r" b="b"/>
              <a:pathLst>
                <a:path w="246817" h="203184" extrusionOk="0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3"/>
            <p:cNvSpPr/>
            <p:nvPr/>
          </p:nvSpPr>
          <p:spPr>
            <a:xfrm>
              <a:off x="1068150" y="358275"/>
              <a:ext cx="5711975" cy="5079800"/>
            </a:xfrm>
            <a:custGeom>
              <a:avLst/>
              <a:gdLst/>
              <a:ahLst/>
              <a:cxnLst/>
              <a:rect l="l" t="t" r="r" b="b"/>
              <a:pathLst>
                <a:path w="228479" h="203192" extrusionOk="0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3"/>
            <p:cNvSpPr/>
            <p:nvPr/>
          </p:nvSpPr>
          <p:spPr>
            <a:xfrm>
              <a:off x="1686475" y="2966550"/>
              <a:ext cx="4461450" cy="2319500"/>
            </a:xfrm>
            <a:custGeom>
              <a:avLst/>
              <a:gdLst/>
              <a:ahLst/>
              <a:cxnLst/>
              <a:rect l="l" t="t" r="r" b="b"/>
              <a:pathLst>
                <a:path w="178458" h="92780" extrusionOk="0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3"/>
            <p:cNvSpPr/>
            <p:nvPr/>
          </p:nvSpPr>
          <p:spPr>
            <a:xfrm>
              <a:off x="1381475" y="545825"/>
              <a:ext cx="4084350" cy="2894900"/>
            </a:xfrm>
            <a:custGeom>
              <a:avLst/>
              <a:gdLst/>
              <a:ahLst/>
              <a:cxnLst/>
              <a:rect l="l" t="t" r="r" b="b"/>
              <a:pathLst>
                <a:path w="163374" h="115796" extrusionOk="0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3"/>
            <p:cNvSpPr/>
            <p:nvPr/>
          </p:nvSpPr>
          <p:spPr>
            <a:xfrm>
              <a:off x="1606075" y="545900"/>
              <a:ext cx="3859750" cy="2894825"/>
            </a:xfrm>
            <a:custGeom>
              <a:avLst/>
              <a:gdLst/>
              <a:ahLst/>
              <a:cxnLst/>
              <a:rect l="l" t="t" r="r" b="b"/>
              <a:pathLst>
                <a:path w="154390" h="115793" extrusionOk="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3"/>
            <p:cNvSpPr/>
            <p:nvPr/>
          </p:nvSpPr>
          <p:spPr>
            <a:xfrm>
              <a:off x="4047975" y="1140200"/>
              <a:ext cx="2499225" cy="2630500"/>
            </a:xfrm>
            <a:custGeom>
              <a:avLst/>
              <a:gdLst/>
              <a:ahLst/>
              <a:cxnLst/>
              <a:rect l="l" t="t" r="r" b="b"/>
              <a:pathLst>
                <a:path w="99969" h="105220" extrusionOk="0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3"/>
            <p:cNvSpPr/>
            <p:nvPr/>
          </p:nvSpPr>
          <p:spPr>
            <a:xfrm>
              <a:off x="3702300" y="10579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3"/>
            <p:cNvSpPr/>
            <p:nvPr/>
          </p:nvSpPr>
          <p:spPr>
            <a:xfrm>
              <a:off x="3702300" y="1157750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3"/>
            <p:cNvSpPr/>
            <p:nvPr/>
          </p:nvSpPr>
          <p:spPr>
            <a:xfrm>
              <a:off x="3702300" y="125757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3"/>
            <p:cNvSpPr/>
            <p:nvPr/>
          </p:nvSpPr>
          <p:spPr>
            <a:xfrm>
              <a:off x="3702300" y="135740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3"/>
            <p:cNvSpPr/>
            <p:nvPr/>
          </p:nvSpPr>
          <p:spPr>
            <a:xfrm>
              <a:off x="4225425" y="2428625"/>
              <a:ext cx="600800" cy="15750"/>
            </a:xfrm>
            <a:custGeom>
              <a:avLst/>
              <a:gdLst/>
              <a:ahLst/>
              <a:cxnLst/>
              <a:rect l="l" t="t" r="r" b="b"/>
              <a:pathLst>
                <a:path w="24032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3"/>
            <p:cNvSpPr/>
            <p:nvPr/>
          </p:nvSpPr>
          <p:spPr>
            <a:xfrm>
              <a:off x="4225425" y="2528450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3"/>
            <p:cNvSpPr/>
            <p:nvPr/>
          </p:nvSpPr>
          <p:spPr>
            <a:xfrm>
              <a:off x="4225425" y="2628275"/>
              <a:ext cx="600800" cy="14800"/>
            </a:xfrm>
            <a:custGeom>
              <a:avLst/>
              <a:gdLst/>
              <a:ahLst/>
              <a:cxnLst/>
              <a:rect l="l" t="t" r="r" b="b"/>
              <a:pathLst>
                <a:path w="24032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3"/>
            <p:cNvSpPr/>
            <p:nvPr/>
          </p:nvSpPr>
          <p:spPr>
            <a:xfrm>
              <a:off x="4225425" y="2727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3"/>
            <p:cNvSpPr/>
            <p:nvPr/>
          </p:nvSpPr>
          <p:spPr>
            <a:xfrm>
              <a:off x="2344550" y="3724450"/>
              <a:ext cx="600800" cy="14825"/>
            </a:xfrm>
            <a:custGeom>
              <a:avLst/>
              <a:gdLst/>
              <a:ahLst/>
              <a:cxnLst/>
              <a:rect l="l" t="t" r="r" b="b"/>
              <a:pathLst>
                <a:path w="24032" h="593" extrusionOk="0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3"/>
            <p:cNvSpPr/>
            <p:nvPr/>
          </p:nvSpPr>
          <p:spPr>
            <a:xfrm>
              <a:off x="2344550" y="382335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3"/>
            <p:cNvSpPr/>
            <p:nvPr/>
          </p:nvSpPr>
          <p:spPr>
            <a:xfrm>
              <a:off x="2344550" y="3923175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3"/>
            <p:cNvSpPr/>
            <p:nvPr/>
          </p:nvSpPr>
          <p:spPr>
            <a:xfrm>
              <a:off x="2344550" y="4023000"/>
              <a:ext cx="600800" cy="15725"/>
            </a:xfrm>
            <a:custGeom>
              <a:avLst/>
              <a:gdLst/>
              <a:ahLst/>
              <a:cxnLst/>
              <a:rect l="l" t="t" r="r" b="b"/>
              <a:pathLst>
                <a:path w="240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3"/>
            <p:cNvSpPr/>
            <p:nvPr/>
          </p:nvSpPr>
          <p:spPr>
            <a:xfrm>
              <a:off x="2424975" y="1254800"/>
              <a:ext cx="1139625" cy="1286625"/>
            </a:xfrm>
            <a:custGeom>
              <a:avLst/>
              <a:gdLst/>
              <a:ahLst/>
              <a:cxnLst/>
              <a:rect l="l" t="t" r="r" b="b"/>
              <a:pathLst>
                <a:path w="45585" h="51465" extrusionOk="0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3"/>
            <p:cNvSpPr/>
            <p:nvPr/>
          </p:nvSpPr>
          <p:spPr>
            <a:xfrm>
              <a:off x="2462850" y="1693825"/>
              <a:ext cx="1038900" cy="674750"/>
            </a:xfrm>
            <a:custGeom>
              <a:avLst/>
              <a:gdLst/>
              <a:ahLst/>
              <a:cxnLst/>
              <a:rect l="l" t="t" r="r" b="b"/>
              <a:pathLst>
                <a:path w="41556" h="26990" extrusionOk="0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3"/>
            <p:cNvSpPr/>
            <p:nvPr/>
          </p:nvSpPr>
          <p:spPr>
            <a:xfrm>
              <a:off x="2416650" y="1246500"/>
              <a:ext cx="1156275" cy="1303225"/>
            </a:xfrm>
            <a:custGeom>
              <a:avLst/>
              <a:gdLst/>
              <a:ahLst/>
              <a:cxnLst/>
              <a:rect l="l" t="t" r="r" b="b"/>
              <a:pathLst>
                <a:path w="46251" h="52129" extrusionOk="0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3"/>
            <p:cNvSpPr/>
            <p:nvPr/>
          </p:nvSpPr>
          <p:spPr>
            <a:xfrm>
              <a:off x="2556200" y="1537450"/>
              <a:ext cx="50875" cy="1017975"/>
            </a:xfrm>
            <a:custGeom>
              <a:avLst/>
              <a:gdLst/>
              <a:ahLst/>
              <a:cxnLst/>
              <a:rect l="l" t="t" r="r" b="b"/>
              <a:pathLst>
                <a:path w="2035" h="40719" extrusionOk="0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3"/>
            <p:cNvSpPr/>
            <p:nvPr/>
          </p:nvSpPr>
          <p:spPr>
            <a:xfrm>
              <a:off x="2661575" y="1557050"/>
              <a:ext cx="64725" cy="988200"/>
            </a:xfrm>
            <a:custGeom>
              <a:avLst/>
              <a:gdLst/>
              <a:ahLst/>
              <a:cxnLst/>
              <a:rect l="l" t="t" r="r" b="b"/>
              <a:pathLst>
                <a:path w="2589" h="39528" extrusionOk="0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3"/>
            <p:cNvSpPr/>
            <p:nvPr/>
          </p:nvSpPr>
          <p:spPr>
            <a:xfrm>
              <a:off x="3105225" y="1671650"/>
              <a:ext cx="81350" cy="858675"/>
            </a:xfrm>
            <a:custGeom>
              <a:avLst/>
              <a:gdLst/>
              <a:ahLst/>
              <a:cxnLst/>
              <a:rect l="l" t="t" r="r" b="b"/>
              <a:pathLst>
                <a:path w="3254" h="34347" extrusionOk="0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3"/>
            <p:cNvSpPr/>
            <p:nvPr/>
          </p:nvSpPr>
          <p:spPr>
            <a:xfrm>
              <a:off x="3169925" y="1582000"/>
              <a:ext cx="157150" cy="953650"/>
            </a:xfrm>
            <a:custGeom>
              <a:avLst/>
              <a:gdLst/>
              <a:ahLst/>
              <a:cxnLst/>
              <a:rect l="l" t="t" r="r" b="b"/>
              <a:pathLst>
                <a:path w="6286" h="38146" extrusionOk="0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3"/>
            <p:cNvSpPr/>
            <p:nvPr/>
          </p:nvSpPr>
          <p:spPr>
            <a:xfrm>
              <a:off x="3234625" y="1447800"/>
              <a:ext cx="256975" cy="1077700"/>
            </a:xfrm>
            <a:custGeom>
              <a:avLst/>
              <a:gdLst/>
              <a:ahLst/>
              <a:cxnLst/>
              <a:rect l="l" t="t" r="r" b="b"/>
              <a:pathLst>
                <a:path w="10279" h="43108" extrusionOk="0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3"/>
            <p:cNvSpPr/>
            <p:nvPr/>
          </p:nvSpPr>
          <p:spPr>
            <a:xfrm>
              <a:off x="2356575" y="1508525"/>
              <a:ext cx="207050" cy="265150"/>
            </a:xfrm>
            <a:custGeom>
              <a:avLst/>
              <a:gdLst/>
              <a:ahLst/>
              <a:cxnLst/>
              <a:rect l="l" t="t" r="r" b="b"/>
              <a:pathLst>
                <a:path w="8282" h="10606" extrusionOk="0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3"/>
            <p:cNvSpPr/>
            <p:nvPr/>
          </p:nvSpPr>
          <p:spPr>
            <a:xfrm>
              <a:off x="2389850" y="1516375"/>
              <a:ext cx="159000" cy="249575"/>
            </a:xfrm>
            <a:custGeom>
              <a:avLst/>
              <a:gdLst/>
              <a:ahLst/>
              <a:cxnLst/>
              <a:rect l="l" t="t" r="r" b="b"/>
              <a:pathLst>
                <a:path w="6360" h="9983" extrusionOk="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3"/>
            <p:cNvSpPr/>
            <p:nvPr/>
          </p:nvSpPr>
          <p:spPr>
            <a:xfrm>
              <a:off x="2414800" y="1576450"/>
              <a:ext cx="110925" cy="105150"/>
            </a:xfrm>
            <a:custGeom>
              <a:avLst/>
              <a:gdLst/>
              <a:ahLst/>
              <a:cxnLst/>
              <a:rect l="l" t="t" r="r" b="b"/>
              <a:pathLst>
                <a:path w="4437" h="4206" extrusionOk="0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3"/>
            <p:cNvSpPr/>
            <p:nvPr/>
          </p:nvSpPr>
          <p:spPr>
            <a:xfrm>
              <a:off x="2375050" y="1500650"/>
              <a:ext cx="196900" cy="281025"/>
            </a:xfrm>
            <a:custGeom>
              <a:avLst/>
              <a:gdLst/>
              <a:ahLst/>
              <a:cxnLst/>
              <a:rect l="l" t="t" r="r" b="b"/>
              <a:pathLst>
                <a:path w="7876" h="11241" extrusionOk="0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3"/>
            <p:cNvSpPr/>
            <p:nvPr/>
          </p:nvSpPr>
          <p:spPr>
            <a:xfrm>
              <a:off x="3269750" y="1420400"/>
              <a:ext cx="156225" cy="275075"/>
            </a:xfrm>
            <a:custGeom>
              <a:avLst/>
              <a:gdLst/>
              <a:ahLst/>
              <a:cxnLst/>
              <a:rect l="l" t="t" r="r" b="b"/>
              <a:pathLst>
                <a:path w="6249" h="11003" extrusionOk="0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3"/>
            <p:cNvSpPr/>
            <p:nvPr/>
          </p:nvSpPr>
          <p:spPr>
            <a:xfrm>
              <a:off x="3286375" y="1428575"/>
              <a:ext cx="120175" cy="258825"/>
            </a:xfrm>
            <a:custGeom>
              <a:avLst/>
              <a:gdLst/>
              <a:ahLst/>
              <a:cxnLst/>
              <a:rect l="l" t="t" r="r" b="b"/>
              <a:pathLst>
                <a:path w="4807" h="10353" extrusionOk="0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3"/>
            <p:cNvSpPr/>
            <p:nvPr/>
          </p:nvSpPr>
          <p:spPr>
            <a:xfrm>
              <a:off x="3302100" y="1488650"/>
              <a:ext cx="98925" cy="113950"/>
            </a:xfrm>
            <a:custGeom>
              <a:avLst/>
              <a:gdLst/>
              <a:ahLst/>
              <a:cxnLst/>
              <a:rect l="l" t="t" r="r" b="b"/>
              <a:pathLst>
                <a:path w="3957" h="4558" extrusionOk="0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3"/>
            <p:cNvSpPr/>
            <p:nvPr/>
          </p:nvSpPr>
          <p:spPr>
            <a:xfrm>
              <a:off x="3261425" y="1412850"/>
              <a:ext cx="159925" cy="290250"/>
            </a:xfrm>
            <a:custGeom>
              <a:avLst/>
              <a:gdLst/>
              <a:ahLst/>
              <a:cxnLst/>
              <a:rect l="l" t="t" r="r" b="b"/>
              <a:pathLst>
                <a:path w="6397" h="11610" extrusionOk="0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3"/>
            <p:cNvSpPr/>
            <p:nvPr/>
          </p:nvSpPr>
          <p:spPr>
            <a:xfrm>
              <a:off x="2054325" y="1865750"/>
              <a:ext cx="1766300" cy="1469600"/>
            </a:xfrm>
            <a:custGeom>
              <a:avLst/>
              <a:gdLst/>
              <a:ahLst/>
              <a:cxnLst/>
              <a:rect l="l" t="t" r="r" b="b"/>
              <a:pathLst>
                <a:path w="70652" h="58784" extrusionOk="0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2062650" y="2189250"/>
              <a:ext cx="1729325" cy="1135950"/>
            </a:xfrm>
            <a:custGeom>
              <a:avLst/>
              <a:gdLst/>
              <a:ahLst/>
              <a:cxnLst/>
              <a:rect l="l" t="t" r="r" b="b"/>
              <a:pathLst>
                <a:path w="69173" h="45438" extrusionOk="0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3"/>
            <p:cNvSpPr/>
            <p:nvPr/>
          </p:nvSpPr>
          <p:spPr>
            <a:xfrm>
              <a:off x="2790050" y="2053375"/>
              <a:ext cx="325375" cy="171025"/>
            </a:xfrm>
            <a:custGeom>
              <a:avLst/>
              <a:gdLst/>
              <a:ahLst/>
              <a:cxnLst/>
              <a:rect l="l" t="t" r="r" b="b"/>
              <a:pathLst>
                <a:path w="13015" h="6841" extrusionOk="0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3"/>
            <p:cNvSpPr/>
            <p:nvPr/>
          </p:nvSpPr>
          <p:spPr>
            <a:xfrm>
              <a:off x="3013725" y="2504425"/>
              <a:ext cx="311500" cy="57325"/>
            </a:xfrm>
            <a:custGeom>
              <a:avLst/>
              <a:gdLst/>
              <a:ahLst/>
              <a:cxnLst/>
              <a:rect l="l" t="t" r="r" b="b"/>
              <a:pathLst>
                <a:path w="12460" h="2293" extrusionOk="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3"/>
            <p:cNvSpPr/>
            <p:nvPr/>
          </p:nvSpPr>
          <p:spPr>
            <a:xfrm>
              <a:off x="2566375" y="2447125"/>
              <a:ext cx="287475" cy="122025"/>
            </a:xfrm>
            <a:custGeom>
              <a:avLst/>
              <a:gdLst/>
              <a:ahLst/>
              <a:cxnLst/>
              <a:rect l="l" t="t" r="r" b="b"/>
              <a:pathLst>
                <a:path w="11499" h="4881" extrusionOk="0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3"/>
            <p:cNvSpPr/>
            <p:nvPr/>
          </p:nvSpPr>
          <p:spPr>
            <a:xfrm>
              <a:off x="2046025" y="1858000"/>
              <a:ext cx="1782000" cy="1485125"/>
            </a:xfrm>
            <a:custGeom>
              <a:avLst/>
              <a:gdLst/>
              <a:ahLst/>
              <a:cxnLst/>
              <a:rect l="l" t="t" r="r" b="b"/>
              <a:pathLst>
                <a:path w="71280" h="59405" extrusionOk="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3"/>
            <p:cNvSpPr/>
            <p:nvPr/>
          </p:nvSpPr>
          <p:spPr>
            <a:xfrm>
              <a:off x="2348250" y="2372250"/>
              <a:ext cx="1243150" cy="890100"/>
            </a:xfrm>
            <a:custGeom>
              <a:avLst/>
              <a:gdLst/>
              <a:ahLst/>
              <a:cxnLst/>
              <a:rect l="l" t="t" r="r" b="b"/>
              <a:pathLst>
                <a:path w="49726" h="35604" extrusionOk="0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3"/>
            <p:cNvSpPr/>
            <p:nvPr/>
          </p:nvSpPr>
          <p:spPr>
            <a:xfrm>
              <a:off x="2340850" y="2363925"/>
              <a:ext cx="1259800" cy="906425"/>
            </a:xfrm>
            <a:custGeom>
              <a:avLst/>
              <a:gdLst/>
              <a:ahLst/>
              <a:cxnLst/>
              <a:rect l="l" t="t" r="r" b="b"/>
              <a:pathLst>
                <a:path w="50392" h="36257" extrusionOk="0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3"/>
            <p:cNvSpPr/>
            <p:nvPr/>
          </p:nvSpPr>
          <p:spPr>
            <a:xfrm>
              <a:off x="2357500" y="766675"/>
              <a:ext cx="964950" cy="1349825"/>
            </a:xfrm>
            <a:custGeom>
              <a:avLst/>
              <a:gdLst/>
              <a:ahLst/>
              <a:cxnLst/>
              <a:rect l="l" t="t" r="r" b="b"/>
              <a:pathLst>
                <a:path w="38598" h="53993" extrusionOk="0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3"/>
            <p:cNvSpPr/>
            <p:nvPr/>
          </p:nvSpPr>
          <p:spPr>
            <a:xfrm>
              <a:off x="2466550" y="1083825"/>
              <a:ext cx="843875" cy="1025025"/>
            </a:xfrm>
            <a:custGeom>
              <a:avLst/>
              <a:gdLst/>
              <a:ahLst/>
              <a:cxnLst/>
              <a:rect l="l" t="t" r="r" b="b"/>
              <a:pathLst>
                <a:path w="33755" h="41001" extrusionOk="0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3"/>
            <p:cNvSpPr/>
            <p:nvPr/>
          </p:nvSpPr>
          <p:spPr>
            <a:xfrm>
              <a:off x="2395400" y="758475"/>
              <a:ext cx="930750" cy="1366100"/>
            </a:xfrm>
            <a:custGeom>
              <a:avLst/>
              <a:gdLst/>
              <a:ahLst/>
              <a:cxnLst/>
              <a:rect l="l" t="t" r="r" b="b"/>
              <a:pathLst>
                <a:path w="37230" h="54644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3"/>
            <p:cNvSpPr/>
            <p:nvPr/>
          </p:nvSpPr>
          <p:spPr>
            <a:xfrm>
              <a:off x="2828875" y="1628375"/>
              <a:ext cx="212600" cy="129250"/>
            </a:xfrm>
            <a:custGeom>
              <a:avLst/>
              <a:gdLst/>
              <a:ahLst/>
              <a:cxnLst/>
              <a:rect l="l" t="t" r="r" b="b"/>
              <a:pathLst>
                <a:path w="8504" h="5170" extrusionOk="0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3"/>
            <p:cNvSpPr/>
            <p:nvPr/>
          </p:nvSpPr>
          <p:spPr>
            <a:xfrm>
              <a:off x="2814075" y="1814925"/>
              <a:ext cx="290250" cy="143775"/>
            </a:xfrm>
            <a:custGeom>
              <a:avLst/>
              <a:gdLst/>
              <a:ahLst/>
              <a:cxnLst/>
              <a:rect l="l" t="t" r="r" b="b"/>
              <a:pathLst>
                <a:path w="11610" h="5751" extrusionOk="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3"/>
            <p:cNvSpPr/>
            <p:nvPr/>
          </p:nvSpPr>
          <p:spPr>
            <a:xfrm>
              <a:off x="2830725" y="1828775"/>
              <a:ext cx="260650" cy="122025"/>
            </a:xfrm>
            <a:custGeom>
              <a:avLst/>
              <a:gdLst/>
              <a:ahLst/>
              <a:cxnLst/>
              <a:rect l="l" t="t" r="r" b="b"/>
              <a:pathLst>
                <a:path w="10426" h="4881" extrusionOk="0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3"/>
            <p:cNvSpPr/>
            <p:nvPr/>
          </p:nvSpPr>
          <p:spPr>
            <a:xfrm>
              <a:off x="2805750" y="1806900"/>
              <a:ext cx="306900" cy="159625"/>
            </a:xfrm>
            <a:custGeom>
              <a:avLst/>
              <a:gdLst/>
              <a:ahLst/>
              <a:cxnLst/>
              <a:rect l="l" t="t" r="r" b="b"/>
              <a:pathLst>
                <a:path w="12276" h="6385" extrusionOk="0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3"/>
            <p:cNvSpPr/>
            <p:nvPr/>
          </p:nvSpPr>
          <p:spPr>
            <a:xfrm>
              <a:off x="2814075" y="1798525"/>
              <a:ext cx="290250" cy="66100"/>
            </a:xfrm>
            <a:custGeom>
              <a:avLst/>
              <a:gdLst/>
              <a:ahLst/>
              <a:cxnLst/>
              <a:rect l="l" t="t" r="r" b="b"/>
              <a:pathLst>
                <a:path w="11610" h="2644" extrusionOk="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3"/>
            <p:cNvSpPr/>
            <p:nvPr/>
          </p:nvSpPr>
          <p:spPr>
            <a:xfrm>
              <a:off x="2814075" y="1798275"/>
              <a:ext cx="290250" cy="65650"/>
            </a:xfrm>
            <a:custGeom>
              <a:avLst/>
              <a:gdLst/>
              <a:ahLst/>
              <a:cxnLst/>
              <a:rect l="l" t="t" r="r" b="b"/>
              <a:pathLst>
                <a:path w="11610" h="2626" extrusionOk="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3"/>
            <p:cNvSpPr/>
            <p:nvPr/>
          </p:nvSpPr>
          <p:spPr>
            <a:xfrm>
              <a:off x="2805750" y="1790875"/>
              <a:ext cx="305975" cy="81375"/>
            </a:xfrm>
            <a:custGeom>
              <a:avLst/>
              <a:gdLst/>
              <a:ahLst/>
              <a:cxnLst/>
              <a:rect l="l" t="t" r="r" b="b"/>
              <a:pathLst>
                <a:path w="12239" h="3255" extrusionOk="0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3"/>
            <p:cNvSpPr/>
            <p:nvPr/>
          </p:nvSpPr>
          <p:spPr>
            <a:xfrm>
              <a:off x="3056225" y="1479400"/>
              <a:ext cx="52725" cy="99850"/>
            </a:xfrm>
            <a:custGeom>
              <a:avLst/>
              <a:gdLst/>
              <a:ahLst/>
              <a:cxnLst/>
              <a:rect l="l" t="t" r="r" b="b"/>
              <a:pathLst>
                <a:path w="2109" h="3994" extrusionOk="0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3"/>
            <p:cNvSpPr/>
            <p:nvPr/>
          </p:nvSpPr>
          <p:spPr>
            <a:xfrm>
              <a:off x="2738300" y="1507125"/>
              <a:ext cx="52700" cy="99850"/>
            </a:xfrm>
            <a:custGeom>
              <a:avLst/>
              <a:gdLst/>
              <a:ahLst/>
              <a:cxnLst/>
              <a:rect l="l" t="t" r="r" b="b"/>
              <a:pathLst>
                <a:path w="2108" h="3994" extrusionOk="0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3"/>
            <p:cNvSpPr/>
            <p:nvPr/>
          </p:nvSpPr>
          <p:spPr>
            <a:xfrm>
              <a:off x="2618125" y="1404550"/>
              <a:ext cx="187650" cy="83925"/>
            </a:xfrm>
            <a:custGeom>
              <a:avLst/>
              <a:gdLst/>
              <a:ahLst/>
              <a:cxnLst/>
              <a:rect l="l" t="t" r="r" b="b"/>
              <a:pathLst>
                <a:path w="7506" h="3357" extrusionOk="0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3"/>
            <p:cNvSpPr/>
            <p:nvPr/>
          </p:nvSpPr>
          <p:spPr>
            <a:xfrm>
              <a:off x="2980450" y="1388825"/>
              <a:ext cx="199675" cy="71950"/>
            </a:xfrm>
            <a:custGeom>
              <a:avLst/>
              <a:gdLst/>
              <a:ahLst/>
              <a:cxnLst/>
              <a:rect l="l" t="t" r="r" b="b"/>
              <a:pathLst>
                <a:path w="7987" h="2878" extrusionOk="0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3"/>
            <p:cNvSpPr/>
            <p:nvPr/>
          </p:nvSpPr>
          <p:spPr>
            <a:xfrm>
              <a:off x="2362125" y="766675"/>
              <a:ext cx="956625" cy="758050"/>
            </a:xfrm>
            <a:custGeom>
              <a:avLst/>
              <a:gdLst/>
              <a:ahLst/>
              <a:cxnLst/>
              <a:rect l="l" t="t" r="r" b="b"/>
              <a:pathLst>
                <a:path w="38265" h="30322" extrusionOk="0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3"/>
            <p:cNvSpPr/>
            <p:nvPr/>
          </p:nvSpPr>
          <p:spPr>
            <a:xfrm>
              <a:off x="2402775" y="765875"/>
              <a:ext cx="915975" cy="758850"/>
            </a:xfrm>
            <a:custGeom>
              <a:avLst/>
              <a:gdLst/>
              <a:ahLst/>
              <a:cxnLst/>
              <a:rect l="l" t="t" r="r" b="b"/>
              <a:pathLst>
                <a:path w="36639" h="30354" extrusionOk="0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3"/>
            <p:cNvSpPr/>
            <p:nvPr/>
          </p:nvSpPr>
          <p:spPr>
            <a:xfrm>
              <a:off x="2395400" y="758475"/>
              <a:ext cx="930750" cy="773825"/>
            </a:xfrm>
            <a:custGeom>
              <a:avLst/>
              <a:gdLst/>
              <a:ahLst/>
              <a:cxnLst/>
              <a:rect l="l" t="t" r="r" b="b"/>
              <a:pathLst>
                <a:path w="37230" h="30953" extrusionOk="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3"/>
            <p:cNvSpPr/>
            <p:nvPr/>
          </p:nvSpPr>
          <p:spPr>
            <a:xfrm>
              <a:off x="2412950" y="1071800"/>
              <a:ext cx="186725" cy="151600"/>
            </a:xfrm>
            <a:custGeom>
              <a:avLst/>
              <a:gdLst/>
              <a:ahLst/>
              <a:cxnLst/>
              <a:rect l="l" t="t" r="r" b="b"/>
              <a:pathLst>
                <a:path w="7469" h="6064" extrusionOk="0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3"/>
            <p:cNvSpPr/>
            <p:nvPr/>
          </p:nvSpPr>
          <p:spPr>
            <a:xfrm>
              <a:off x="2476725" y="948875"/>
              <a:ext cx="202425" cy="210750"/>
            </a:xfrm>
            <a:custGeom>
              <a:avLst/>
              <a:gdLst/>
              <a:ahLst/>
              <a:cxnLst/>
              <a:rect l="l" t="t" r="r" b="b"/>
              <a:pathLst>
                <a:path w="8097" h="8430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3"/>
            <p:cNvSpPr/>
            <p:nvPr/>
          </p:nvSpPr>
          <p:spPr>
            <a:xfrm>
              <a:off x="2547900" y="866825"/>
              <a:ext cx="254200" cy="232725"/>
            </a:xfrm>
            <a:custGeom>
              <a:avLst/>
              <a:gdLst/>
              <a:ahLst/>
              <a:cxnLst/>
              <a:rect l="l" t="t" r="r" b="b"/>
              <a:pathLst>
                <a:path w="10168" h="9309" extrusionOk="0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3"/>
            <p:cNvSpPr/>
            <p:nvPr/>
          </p:nvSpPr>
          <p:spPr>
            <a:xfrm>
              <a:off x="2789125" y="769900"/>
              <a:ext cx="105400" cy="317825"/>
            </a:xfrm>
            <a:custGeom>
              <a:avLst/>
              <a:gdLst/>
              <a:ahLst/>
              <a:cxnLst/>
              <a:rect l="l" t="t" r="r" b="b"/>
              <a:pathLst>
                <a:path w="4216" h="12713" extrusionOk="0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3"/>
            <p:cNvSpPr/>
            <p:nvPr/>
          </p:nvSpPr>
          <p:spPr>
            <a:xfrm>
              <a:off x="3008175" y="797525"/>
              <a:ext cx="96150" cy="329525"/>
            </a:xfrm>
            <a:custGeom>
              <a:avLst/>
              <a:gdLst/>
              <a:ahLst/>
              <a:cxnLst/>
              <a:rect l="l" t="t" r="r" b="b"/>
              <a:pathLst>
                <a:path w="3846" h="13181" extrusionOk="0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3"/>
            <p:cNvSpPr/>
            <p:nvPr/>
          </p:nvSpPr>
          <p:spPr>
            <a:xfrm>
              <a:off x="3163450" y="1008025"/>
              <a:ext cx="75825" cy="198750"/>
            </a:xfrm>
            <a:custGeom>
              <a:avLst/>
              <a:gdLst/>
              <a:ahLst/>
              <a:cxnLst/>
              <a:rect l="l" t="t" r="r" b="b"/>
              <a:pathLst>
                <a:path w="3033" h="7950" extrusionOk="0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3"/>
            <p:cNvSpPr/>
            <p:nvPr/>
          </p:nvSpPr>
          <p:spPr>
            <a:xfrm>
              <a:off x="3098750" y="2625175"/>
              <a:ext cx="1443725" cy="1942225"/>
            </a:xfrm>
            <a:custGeom>
              <a:avLst/>
              <a:gdLst/>
              <a:ahLst/>
              <a:cxnLst/>
              <a:rect l="l" t="t" r="r" b="b"/>
              <a:pathLst>
                <a:path w="57749" h="77689" extrusionOk="0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3"/>
            <p:cNvSpPr/>
            <p:nvPr/>
          </p:nvSpPr>
          <p:spPr>
            <a:xfrm>
              <a:off x="3109850" y="2618100"/>
              <a:ext cx="1440950" cy="1957625"/>
            </a:xfrm>
            <a:custGeom>
              <a:avLst/>
              <a:gdLst/>
              <a:ahLst/>
              <a:cxnLst/>
              <a:rect l="l" t="t" r="r" b="b"/>
              <a:pathLst>
                <a:path w="57638" h="78305" extrusionOk="0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3"/>
            <p:cNvSpPr/>
            <p:nvPr/>
          </p:nvSpPr>
          <p:spPr>
            <a:xfrm>
              <a:off x="3163450" y="3439150"/>
              <a:ext cx="191350" cy="241775"/>
            </a:xfrm>
            <a:custGeom>
              <a:avLst/>
              <a:gdLst/>
              <a:ahLst/>
              <a:cxnLst/>
              <a:rect l="l" t="t" r="r" b="b"/>
              <a:pathLst>
                <a:path w="7654" h="9671" extrusionOk="0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3"/>
            <p:cNvSpPr/>
            <p:nvPr/>
          </p:nvSpPr>
          <p:spPr>
            <a:xfrm>
              <a:off x="3156050" y="3431450"/>
              <a:ext cx="201525" cy="256975"/>
            </a:xfrm>
            <a:custGeom>
              <a:avLst/>
              <a:gdLst/>
              <a:ahLst/>
              <a:cxnLst/>
              <a:rect l="l" t="t" r="r" b="b"/>
              <a:pathLst>
                <a:path w="8061" h="10279" extrusionOk="0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3"/>
            <p:cNvSpPr/>
            <p:nvPr/>
          </p:nvSpPr>
          <p:spPr>
            <a:xfrm>
              <a:off x="3194875" y="3486925"/>
              <a:ext cx="112775" cy="128475"/>
            </a:xfrm>
            <a:custGeom>
              <a:avLst/>
              <a:gdLst/>
              <a:ahLst/>
              <a:cxnLst/>
              <a:rect l="l" t="t" r="r" b="b"/>
              <a:pathLst>
                <a:path w="4511" h="5139" extrusionOk="0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3"/>
            <p:cNvSpPr/>
            <p:nvPr/>
          </p:nvSpPr>
          <p:spPr>
            <a:xfrm>
              <a:off x="2775250" y="4005425"/>
              <a:ext cx="2131400" cy="1273425"/>
            </a:xfrm>
            <a:custGeom>
              <a:avLst/>
              <a:gdLst/>
              <a:ahLst/>
              <a:cxnLst/>
              <a:rect l="l" t="t" r="r" b="b"/>
              <a:pathLst>
                <a:path w="85256" h="50937" extrusionOk="0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3"/>
            <p:cNvSpPr/>
            <p:nvPr/>
          </p:nvSpPr>
          <p:spPr>
            <a:xfrm>
              <a:off x="2766950" y="3997650"/>
              <a:ext cx="2148000" cy="1288850"/>
            </a:xfrm>
            <a:custGeom>
              <a:avLst/>
              <a:gdLst/>
              <a:ahLst/>
              <a:cxnLst/>
              <a:rect l="l" t="t" r="r" b="b"/>
              <a:pathLst>
                <a:path w="85920" h="51554" extrusionOk="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3"/>
            <p:cNvSpPr/>
            <p:nvPr/>
          </p:nvSpPr>
          <p:spPr>
            <a:xfrm>
              <a:off x="4551700" y="4889025"/>
              <a:ext cx="22200" cy="71200"/>
            </a:xfrm>
            <a:custGeom>
              <a:avLst/>
              <a:gdLst/>
              <a:ahLst/>
              <a:cxnLst/>
              <a:rect l="l" t="t" r="r" b="b"/>
              <a:pathLst>
                <a:path w="888" h="2848" extrusionOk="0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3"/>
            <p:cNvSpPr/>
            <p:nvPr/>
          </p:nvSpPr>
          <p:spPr>
            <a:xfrm>
              <a:off x="4569250" y="4353650"/>
              <a:ext cx="140525" cy="476425"/>
            </a:xfrm>
            <a:custGeom>
              <a:avLst/>
              <a:gdLst/>
              <a:ahLst/>
              <a:cxnLst/>
              <a:rect l="l" t="t" r="r" b="b"/>
              <a:pathLst>
                <a:path w="5621" h="19057" extrusionOk="0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3"/>
            <p:cNvSpPr/>
            <p:nvPr/>
          </p:nvSpPr>
          <p:spPr>
            <a:xfrm>
              <a:off x="2971200" y="4500150"/>
              <a:ext cx="226475" cy="533275"/>
            </a:xfrm>
            <a:custGeom>
              <a:avLst/>
              <a:gdLst/>
              <a:ahLst/>
              <a:cxnLst/>
              <a:rect l="l" t="t" r="r" b="b"/>
              <a:pathLst>
                <a:path w="9059" h="21331" extrusionOk="0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3"/>
            <p:cNvSpPr/>
            <p:nvPr/>
          </p:nvSpPr>
          <p:spPr>
            <a:xfrm>
              <a:off x="3459225" y="4034000"/>
              <a:ext cx="712625" cy="732125"/>
            </a:xfrm>
            <a:custGeom>
              <a:avLst/>
              <a:gdLst/>
              <a:ahLst/>
              <a:cxnLst/>
              <a:rect l="l" t="t" r="r" b="b"/>
              <a:pathLst>
                <a:path w="28505" h="29285" extrusionOk="0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3"/>
            <p:cNvSpPr/>
            <p:nvPr/>
          </p:nvSpPr>
          <p:spPr>
            <a:xfrm>
              <a:off x="3461075" y="3901550"/>
              <a:ext cx="748675" cy="768450"/>
            </a:xfrm>
            <a:custGeom>
              <a:avLst/>
              <a:gdLst/>
              <a:ahLst/>
              <a:cxnLst/>
              <a:rect l="l" t="t" r="r" b="b"/>
              <a:pathLst>
                <a:path w="29947" h="30738" extrusionOk="0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3"/>
            <p:cNvSpPr/>
            <p:nvPr/>
          </p:nvSpPr>
          <p:spPr>
            <a:xfrm>
              <a:off x="3475850" y="3893600"/>
              <a:ext cx="741300" cy="784175"/>
            </a:xfrm>
            <a:custGeom>
              <a:avLst/>
              <a:gdLst/>
              <a:ahLst/>
              <a:cxnLst/>
              <a:rect l="l" t="t" r="r" b="b"/>
              <a:pathLst>
                <a:path w="29652" h="31367" extrusionOk="0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3"/>
            <p:cNvSpPr/>
            <p:nvPr/>
          </p:nvSpPr>
          <p:spPr>
            <a:xfrm>
              <a:off x="3539625" y="3686550"/>
              <a:ext cx="476025" cy="944725"/>
            </a:xfrm>
            <a:custGeom>
              <a:avLst/>
              <a:gdLst/>
              <a:ahLst/>
              <a:cxnLst/>
              <a:rect l="l" t="t" r="r" b="b"/>
              <a:pathLst>
                <a:path w="19041" h="37789" extrusionOk="0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3"/>
            <p:cNvSpPr/>
            <p:nvPr/>
          </p:nvSpPr>
          <p:spPr>
            <a:xfrm>
              <a:off x="3539625" y="3694875"/>
              <a:ext cx="476025" cy="438225"/>
            </a:xfrm>
            <a:custGeom>
              <a:avLst/>
              <a:gdLst/>
              <a:ahLst/>
              <a:cxnLst/>
              <a:rect l="l" t="t" r="r" b="b"/>
              <a:pathLst>
                <a:path w="19041" h="17529" extrusionOk="0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3"/>
            <p:cNvSpPr/>
            <p:nvPr/>
          </p:nvSpPr>
          <p:spPr>
            <a:xfrm>
              <a:off x="3563650" y="3858475"/>
              <a:ext cx="452000" cy="274525"/>
            </a:xfrm>
            <a:custGeom>
              <a:avLst/>
              <a:gdLst/>
              <a:ahLst/>
              <a:cxnLst/>
              <a:rect l="l" t="t" r="r" b="b"/>
              <a:pathLst>
                <a:path w="18080" h="10981" extrusionOk="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3"/>
            <p:cNvSpPr/>
            <p:nvPr/>
          </p:nvSpPr>
          <p:spPr>
            <a:xfrm>
              <a:off x="3531300" y="3678800"/>
              <a:ext cx="492675" cy="959775"/>
            </a:xfrm>
            <a:custGeom>
              <a:avLst/>
              <a:gdLst/>
              <a:ahLst/>
              <a:cxnLst/>
              <a:rect l="l" t="t" r="r" b="b"/>
              <a:pathLst>
                <a:path w="19707" h="38391" extrusionOk="0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3"/>
            <p:cNvSpPr/>
            <p:nvPr/>
          </p:nvSpPr>
          <p:spPr>
            <a:xfrm>
              <a:off x="3119075" y="2612625"/>
              <a:ext cx="1057400" cy="1366000"/>
            </a:xfrm>
            <a:custGeom>
              <a:avLst/>
              <a:gdLst/>
              <a:ahLst/>
              <a:cxnLst/>
              <a:rect l="l" t="t" r="r" b="b"/>
              <a:pathLst>
                <a:path w="42296" h="54640" extrusionOk="0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3"/>
            <p:cNvSpPr/>
            <p:nvPr/>
          </p:nvSpPr>
          <p:spPr>
            <a:xfrm>
              <a:off x="3221675" y="2796475"/>
              <a:ext cx="928925" cy="813400"/>
            </a:xfrm>
            <a:custGeom>
              <a:avLst/>
              <a:gdLst/>
              <a:ahLst/>
              <a:cxnLst/>
              <a:rect l="l" t="t" r="r" b="b"/>
              <a:pathLst>
                <a:path w="3715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3"/>
            <p:cNvSpPr/>
            <p:nvPr/>
          </p:nvSpPr>
          <p:spPr>
            <a:xfrm>
              <a:off x="3221675" y="2796475"/>
              <a:ext cx="919675" cy="813400"/>
            </a:xfrm>
            <a:custGeom>
              <a:avLst/>
              <a:gdLst/>
              <a:ahLst/>
              <a:cxnLst/>
              <a:rect l="l" t="t" r="r" b="b"/>
              <a:pathLst>
                <a:path w="36787" h="32536" extrusionOk="0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3"/>
            <p:cNvSpPr/>
            <p:nvPr/>
          </p:nvSpPr>
          <p:spPr>
            <a:xfrm>
              <a:off x="3163450" y="2605150"/>
              <a:ext cx="985300" cy="1380900"/>
            </a:xfrm>
            <a:custGeom>
              <a:avLst/>
              <a:gdLst/>
              <a:ahLst/>
              <a:cxnLst/>
              <a:rect l="l" t="t" r="r" b="b"/>
              <a:pathLst>
                <a:path w="39412" h="55236" extrusionOk="0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3"/>
            <p:cNvSpPr/>
            <p:nvPr/>
          </p:nvSpPr>
          <p:spPr>
            <a:xfrm>
              <a:off x="3453475" y="3386675"/>
              <a:ext cx="194325" cy="64750"/>
            </a:xfrm>
            <a:custGeom>
              <a:avLst/>
              <a:gdLst/>
              <a:ahLst/>
              <a:cxnLst/>
              <a:rect l="l" t="t" r="r" b="b"/>
              <a:pathLst>
                <a:path w="7773" h="2590" extrusionOk="0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3"/>
            <p:cNvSpPr/>
            <p:nvPr/>
          </p:nvSpPr>
          <p:spPr>
            <a:xfrm>
              <a:off x="3822450" y="3319600"/>
              <a:ext cx="191350" cy="102650"/>
            </a:xfrm>
            <a:custGeom>
              <a:avLst/>
              <a:gdLst/>
              <a:ahLst/>
              <a:cxnLst/>
              <a:rect l="l" t="t" r="r" b="b"/>
              <a:pathLst>
                <a:path w="7654" h="4106" extrusionOk="0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3"/>
            <p:cNvSpPr/>
            <p:nvPr/>
          </p:nvSpPr>
          <p:spPr>
            <a:xfrm>
              <a:off x="3781775" y="3303900"/>
              <a:ext cx="110950" cy="282850"/>
            </a:xfrm>
            <a:custGeom>
              <a:avLst/>
              <a:gdLst/>
              <a:ahLst/>
              <a:cxnLst/>
              <a:rect l="l" t="t" r="r" b="b"/>
              <a:pathLst>
                <a:path w="4438" h="11314" extrusionOk="0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3"/>
            <p:cNvSpPr/>
            <p:nvPr/>
          </p:nvSpPr>
          <p:spPr>
            <a:xfrm>
              <a:off x="3733725" y="3660000"/>
              <a:ext cx="153450" cy="58925"/>
            </a:xfrm>
            <a:custGeom>
              <a:avLst/>
              <a:gdLst/>
              <a:ahLst/>
              <a:cxnLst/>
              <a:rect l="l" t="t" r="r" b="b"/>
              <a:pathLst>
                <a:path w="6138" h="2357" extrusionOk="0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3"/>
            <p:cNvSpPr/>
            <p:nvPr/>
          </p:nvSpPr>
          <p:spPr>
            <a:xfrm>
              <a:off x="3377875" y="3247525"/>
              <a:ext cx="252350" cy="93150"/>
            </a:xfrm>
            <a:custGeom>
              <a:avLst/>
              <a:gdLst/>
              <a:ahLst/>
              <a:cxnLst/>
              <a:rect l="l" t="t" r="r" b="b"/>
              <a:pathLst>
                <a:path w="10094" h="3726" extrusionOk="0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3"/>
            <p:cNvSpPr/>
            <p:nvPr/>
          </p:nvSpPr>
          <p:spPr>
            <a:xfrm>
              <a:off x="3786400" y="3214250"/>
              <a:ext cx="126650" cy="52900"/>
            </a:xfrm>
            <a:custGeom>
              <a:avLst/>
              <a:gdLst/>
              <a:ahLst/>
              <a:cxnLst/>
              <a:rect l="l" t="t" r="r" b="b"/>
              <a:pathLst>
                <a:path w="5066" h="2116" extrusionOk="0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3"/>
            <p:cNvSpPr/>
            <p:nvPr/>
          </p:nvSpPr>
          <p:spPr>
            <a:xfrm>
              <a:off x="3152350" y="2612625"/>
              <a:ext cx="993625" cy="888175"/>
            </a:xfrm>
            <a:custGeom>
              <a:avLst/>
              <a:gdLst/>
              <a:ahLst/>
              <a:cxnLst/>
              <a:rect l="l" t="t" r="r" b="b"/>
              <a:pathLst>
                <a:path w="39745" h="35527" extrusionOk="0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3"/>
            <p:cNvSpPr/>
            <p:nvPr/>
          </p:nvSpPr>
          <p:spPr>
            <a:xfrm>
              <a:off x="3163450" y="2605150"/>
              <a:ext cx="985300" cy="903600"/>
            </a:xfrm>
            <a:custGeom>
              <a:avLst/>
              <a:gdLst/>
              <a:ahLst/>
              <a:cxnLst/>
              <a:rect l="l" t="t" r="r" b="b"/>
              <a:pathLst>
                <a:path w="39412" h="36144" extrusionOk="0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3"/>
            <p:cNvSpPr/>
            <p:nvPr/>
          </p:nvSpPr>
          <p:spPr>
            <a:xfrm>
              <a:off x="3529450" y="2791150"/>
              <a:ext cx="720050" cy="688850"/>
            </a:xfrm>
            <a:custGeom>
              <a:avLst/>
              <a:gdLst/>
              <a:ahLst/>
              <a:cxnLst/>
              <a:rect l="l" t="t" r="r" b="b"/>
              <a:pathLst>
                <a:path w="28802" h="27554" extrusionOk="0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3"/>
            <p:cNvSpPr/>
            <p:nvPr/>
          </p:nvSpPr>
          <p:spPr>
            <a:xfrm>
              <a:off x="4136700" y="3509800"/>
              <a:ext cx="248650" cy="242625"/>
            </a:xfrm>
            <a:custGeom>
              <a:avLst/>
              <a:gdLst/>
              <a:ahLst/>
              <a:cxnLst/>
              <a:rect l="l" t="t" r="r" b="b"/>
              <a:pathLst>
                <a:path w="9946" h="9705" extrusionOk="0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3"/>
            <p:cNvSpPr/>
            <p:nvPr/>
          </p:nvSpPr>
          <p:spPr>
            <a:xfrm>
              <a:off x="3141275" y="2787075"/>
              <a:ext cx="342925" cy="519425"/>
            </a:xfrm>
            <a:custGeom>
              <a:avLst/>
              <a:gdLst/>
              <a:ahLst/>
              <a:cxnLst/>
              <a:rect l="l" t="t" r="r" b="b"/>
              <a:pathLst>
                <a:path w="13717" h="20777" extrusionOk="0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3"/>
            <p:cNvSpPr/>
            <p:nvPr/>
          </p:nvSpPr>
          <p:spPr>
            <a:xfrm>
              <a:off x="3546100" y="2738250"/>
              <a:ext cx="603575" cy="246025"/>
            </a:xfrm>
            <a:custGeom>
              <a:avLst/>
              <a:gdLst/>
              <a:ahLst/>
              <a:cxnLst/>
              <a:rect l="l" t="t" r="r" b="b"/>
              <a:pathLst>
                <a:path w="24143" h="9841" extrusionOk="0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3"/>
            <p:cNvSpPr/>
            <p:nvPr/>
          </p:nvSpPr>
          <p:spPr>
            <a:xfrm>
              <a:off x="4974075" y="1207325"/>
              <a:ext cx="1045375" cy="1662200"/>
            </a:xfrm>
            <a:custGeom>
              <a:avLst/>
              <a:gdLst/>
              <a:ahLst/>
              <a:cxnLst/>
              <a:rect l="l" t="t" r="r" b="b"/>
              <a:pathLst>
                <a:path w="41815" h="66488" extrusionOk="0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3"/>
            <p:cNvSpPr/>
            <p:nvPr/>
          </p:nvSpPr>
          <p:spPr>
            <a:xfrm>
              <a:off x="4966700" y="1199350"/>
              <a:ext cx="1042575" cy="1677575"/>
            </a:xfrm>
            <a:custGeom>
              <a:avLst/>
              <a:gdLst/>
              <a:ahLst/>
              <a:cxnLst/>
              <a:rect l="l" t="t" r="r" b="b"/>
              <a:pathLst>
                <a:path w="41703" h="67103" extrusionOk="0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3"/>
            <p:cNvSpPr/>
            <p:nvPr/>
          </p:nvSpPr>
          <p:spPr>
            <a:xfrm>
              <a:off x="5233800" y="1302875"/>
              <a:ext cx="183025" cy="263600"/>
            </a:xfrm>
            <a:custGeom>
              <a:avLst/>
              <a:gdLst/>
              <a:ahLst/>
              <a:cxnLst/>
              <a:rect l="l" t="t" r="r" b="b"/>
              <a:pathLst>
                <a:path w="7321" h="10544" extrusionOk="0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3"/>
            <p:cNvSpPr/>
            <p:nvPr/>
          </p:nvSpPr>
          <p:spPr>
            <a:xfrm>
              <a:off x="5395550" y="1619900"/>
              <a:ext cx="20350" cy="70250"/>
            </a:xfrm>
            <a:custGeom>
              <a:avLst/>
              <a:gdLst/>
              <a:ahLst/>
              <a:cxnLst/>
              <a:rect l="l" t="t" r="r" b="b"/>
              <a:pathLst>
                <a:path w="814" h="2810" extrusionOk="0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3"/>
            <p:cNvSpPr/>
            <p:nvPr/>
          </p:nvSpPr>
          <p:spPr>
            <a:xfrm>
              <a:off x="5410350" y="1315075"/>
              <a:ext cx="105375" cy="267125"/>
            </a:xfrm>
            <a:custGeom>
              <a:avLst/>
              <a:gdLst/>
              <a:ahLst/>
              <a:cxnLst/>
              <a:rect l="l" t="t" r="r" b="b"/>
              <a:pathLst>
                <a:path w="4215" h="10685" extrusionOk="0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3"/>
            <p:cNvSpPr/>
            <p:nvPr/>
          </p:nvSpPr>
          <p:spPr>
            <a:xfrm>
              <a:off x="5622925" y="1315675"/>
              <a:ext cx="36075" cy="432025"/>
            </a:xfrm>
            <a:custGeom>
              <a:avLst/>
              <a:gdLst/>
              <a:ahLst/>
              <a:cxnLst/>
              <a:rect l="l" t="t" r="r" b="b"/>
              <a:pathLst>
                <a:path w="1443" h="17281" extrusionOk="0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3"/>
            <p:cNvSpPr/>
            <p:nvPr/>
          </p:nvSpPr>
          <p:spPr>
            <a:xfrm>
              <a:off x="5800375" y="1685525"/>
              <a:ext cx="26825" cy="66750"/>
            </a:xfrm>
            <a:custGeom>
              <a:avLst/>
              <a:gdLst/>
              <a:ahLst/>
              <a:cxnLst/>
              <a:rect l="l" t="t" r="r" b="b"/>
              <a:pathLst>
                <a:path w="1073" h="2670" extrusionOk="0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3"/>
            <p:cNvSpPr/>
            <p:nvPr/>
          </p:nvSpPr>
          <p:spPr>
            <a:xfrm>
              <a:off x="5754175" y="1336150"/>
              <a:ext cx="77650" cy="296700"/>
            </a:xfrm>
            <a:custGeom>
              <a:avLst/>
              <a:gdLst/>
              <a:ahLst/>
              <a:cxnLst/>
              <a:rect l="l" t="t" r="r" b="b"/>
              <a:pathLst>
                <a:path w="3106" h="11868" extrusionOk="0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3"/>
            <p:cNvSpPr/>
            <p:nvPr/>
          </p:nvSpPr>
          <p:spPr>
            <a:xfrm>
              <a:off x="4617325" y="2545375"/>
              <a:ext cx="1541700" cy="1176325"/>
            </a:xfrm>
            <a:custGeom>
              <a:avLst/>
              <a:gdLst/>
              <a:ahLst/>
              <a:cxnLst/>
              <a:rect l="l" t="t" r="r" b="b"/>
              <a:pathLst>
                <a:path w="61668" h="47053" extrusionOk="0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3"/>
            <p:cNvSpPr/>
            <p:nvPr/>
          </p:nvSpPr>
          <p:spPr>
            <a:xfrm>
              <a:off x="4608075" y="2537700"/>
              <a:ext cx="1558325" cy="1192100"/>
            </a:xfrm>
            <a:custGeom>
              <a:avLst/>
              <a:gdLst/>
              <a:ahLst/>
              <a:cxnLst/>
              <a:rect l="l" t="t" r="r" b="b"/>
              <a:pathLst>
                <a:path w="62333" h="47684" extrusionOk="0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3"/>
            <p:cNvSpPr/>
            <p:nvPr/>
          </p:nvSpPr>
          <p:spPr>
            <a:xfrm>
              <a:off x="5740300" y="3100400"/>
              <a:ext cx="98925" cy="490225"/>
            </a:xfrm>
            <a:custGeom>
              <a:avLst/>
              <a:gdLst/>
              <a:ahLst/>
              <a:cxnLst/>
              <a:rect l="l" t="t" r="r" b="b"/>
              <a:pathLst>
                <a:path w="3957" h="19609" extrusionOk="0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3"/>
            <p:cNvSpPr/>
            <p:nvPr/>
          </p:nvSpPr>
          <p:spPr>
            <a:xfrm>
              <a:off x="4761500" y="2545375"/>
              <a:ext cx="1016725" cy="1045075"/>
            </a:xfrm>
            <a:custGeom>
              <a:avLst/>
              <a:gdLst/>
              <a:ahLst/>
              <a:cxnLst/>
              <a:rect l="l" t="t" r="r" b="b"/>
              <a:pathLst>
                <a:path w="40669" h="41803" extrusionOk="0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3"/>
            <p:cNvSpPr/>
            <p:nvPr/>
          </p:nvSpPr>
          <p:spPr>
            <a:xfrm>
              <a:off x="4752275" y="2537700"/>
              <a:ext cx="1034275" cy="1060150"/>
            </a:xfrm>
            <a:custGeom>
              <a:avLst/>
              <a:gdLst/>
              <a:ahLst/>
              <a:cxnLst/>
              <a:rect l="l" t="t" r="r" b="b"/>
              <a:pathLst>
                <a:path w="41371" h="42406" extrusionOk="0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3"/>
            <p:cNvSpPr/>
            <p:nvPr/>
          </p:nvSpPr>
          <p:spPr>
            <a:xfrm>
              <a:off x="5094250" y="2545375"/>
              <a:ext cx="577675" cy="805200"/>
            </a:xfrm>
            <a:custGeom>
              <a:avLst/>
              <a:gdLst/>
              <a:ahLst/>
              <a:cxnLst/>
              <a:rect l="l" t="t" r="r" b="b"/>
              <a:pathLst>
                <a:path w="23107" h="32208" extrusionOk="0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3"/>
            <p:cNvSpPr/>
            <p:nvPr/>
          </p:nvSpPr>
          <p:spPr>
            <a:xfrm>
              <a:off x="5094250" y="2537700"/>
              <a:ext cx="586000" cy="820775"/>
            </a:xfrm>
            <a:custGeom>
              <a:avLst/>
              <a:gdLst/>
              <a:ahLst/>
              <a:cxnLst/>
              <a:rect l="l" t="t" r="r" b="b"/>
              <a:pathLst>
                <a:path w="23440" h="32831" extrusionOk="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3"/>
            <p:cNvSpPr/>
            <p:nvPr/>
          </p:nvSpPr>
          <p:spPr>
            <a:xfrm>
              <a:off x="5119200" y="2918725"/>
              <a:ext cx="92450" cy="65175"/>
            </a:xfrm>
            <a:custGeom>
              <a:avLst/>
              <a:gdLst/>
              <a:ahLst/>
              <a:cxnLst/>
              <a:rect l="l" t="t" r="r" b="b"/>
              <a:pathLst>
                <a:path w="3698" h="2607" extrusionOk="0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3"/>
            <p:cNvSpPr/>
            <p:nvPr/>
          </p:nvSpPr>
          <p:spPr>
            <a:xfrm>
              <a:off x="5342875" y="3001500"/>
              <a:ext cx="140500" cy="31800"/>
            </a:xfrm>
            <a:custGeom>
              <a:avLst/>
              <a:gdLst/>
              <a:ahLst/>
              <a:cxnLst/>
              <a:rect l="l" t="t" r="r" b="b"/>
              <a:pathLst>
                <a:path w="5620" h="1272" extrusionOk="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3"/>
            <p:cNvSpPr/>
            <p:nvPr/>
          </p:nvSpPr>
          <p:spPr>
            <a:xfrm>
              <a:off x="5162625" y="2357450"/>
              <a:ext cx="406700" cy="418725"/>
            </a:xfrm>
            <a:custGeom>
              <a:avLst/>
              <a:gdLst/>
              <a:ahLst/>
              <a:cxnLst/>
              <a:rect l="l" t="t" r="r" b="b"/>
              <a:pathLst>
                <a:path w="16268" h="16749" extrusionOk="0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3"/>
            <p:cNvSpPr/>
            <p:nvPr/>
          </p:nvSpPr>
          <p:spPr>
            <a:xfrm>
              <a:off x="5170025" y="2357450"/>
              <a:ext cx="399300" cy="360500"/>
            </a:xfrm>
            <a:custGeom>
              <a:avLst/>
              <a:gdLst/>
              <a:ahLst/>
              <a:cxnLst/>
              <a:rect l="l" t="t" r="r" b="b"/>
              <a:pathLst>
                <a:path w="15972" h="14420" extrusionOk="0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3"/>
            <p:cNvSpPr/>
            <p:nvPr/>
          </p:nvSpPr>
          <p:spPr>
            <a:xfrm>
              <a:off x="5170025" y="2435100"/>
              <a:ext cx="386375" cy="282850"/>
            </a:xfrm>
            <a:custGeom>
              <a:avLst/>
              <a:gdLst/>
              <a:ahLst/>
              <a:cxnLst/>
              <a:rect l="l" t="t" r="r" b="b"/>
              <a:pathLst>
                <a:path w="15455" h="11314" extrusionOk="0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3"/>
            <p:cNvSpPr/>
            <p:nvPr/>
          </p:nvSpPr>
          <p:spPr>
            <a:xfrm>
              <a:off x="5155250" y="2349700"/>
              <a:ext cx="421475" cy="433875"/>
            </a:xfrm>
            <a:custGeom>
              <a:avLst/>
              <a:gdLst/>
              <a:ahLst/>
              <a:cxnLst/>
              <a:rect l="l" t="t" r="r" b="b"/>
              <a:pathLst>
                <a:path w="16859" h="17355" extrusionOk="0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3"/>
            <p:cNvSpPr/>
            <p:nvPr/>
          </p:nvSpPr>
          <p:spPr>
            <a:xfrm>
              <a:off x="5072050" y="1720650"/>
              <a:ext cx="755150" cy="913375"/>
            </a:xfrm>
            <a:custGeom>
              <a:avLst/>
              <a:gdLst/>
              <a:ahLst/>
              <a:cxnLst/>
              <a:rect l="l" t="t" r="r" b="b"/>
              <a:pathLst>
                <a:path w="30206" h="36535" extrusionOk="0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3"/>
            <p:cNvSpPr/>
            <p:nvPr/>
          </p:nvSpPr>
          <p:spPr>
            <a:xfrm>
              <a:off x="5108100" y="1720650"/>
              <a:ext cx="719100" cy="278650"/>
            </a:xfrm>
            <a:custGeom>
              <a:avLst/>
              <a:gdLst/>
              <a:ahLst/>
              <a:cxnLst/>
              <a:rect l="l" t="t" r="r" b="b"/>
              <a:pathLst>
                <a:path w="28764" h="11146" extrusionOk="0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3"/>
            <p:cNvSpPr/>
            <p:nvPr/>
          </p:nvSpPr>
          <p:spPr>
            <a:xfrm>
              <a:off x="5118275" y="1741900"/>
              <a:ext cx="705225" cy="256975"/>
            </a:xfrm>
            <a:custGeom>
              <a:avLst/>
              <a:gdLst/>
              <a:ahLst/>
              <a:cxnLst/>
              <a:rect l="l" t="t" r="r" b="b"/>
              <a:pathLst>
                <a:path w="28209" h="10279" extrusionOk="0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3"/>
            <p:cNvSpPr/>
            <p:nvPr/>
          </p:nvSpPr>
          <p:spPr>
            <a:xfrm>
              <a:off x="5077600" y="1713250"/>
              <a:ext cx="757925" cy="928900"/>
            </a:xfrm>
            <a:custGeom>
              <a:avLst/>
              <a:gdLst/>
              <a:ahLst/>
              <a:cxnLst/>
              <a:rect l="l" t="t" r="r" b="b"/>
              <a:pathLst>
                <a:path w="30317" h="37156" extrusionOk="0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3"/>
            <p:cNvSpPr/>
            <p:nvPr/>
          </p:nvSpPr>
          <p:spPr>
            <a:xfrm>
              <a:off x="5244900" y="1952525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3"/>
            <p:cNvSpPr/>
            <p:nvPr/>
          </p:nvSpPr>
          <p:spPr>
            <a:xfrm>
              <a:off x="5536975" y="2026450"/>
              <a:ext cx="58250" cy="99150"/>
            </a:xfrm>
            <a:custGeom>
              <a:avLst/>
              <a:gdLst/>
              <a:ahLst/>
              <a:cxnLst/>
              <a:rect l="l" t="t" r="r" b="b"/>
              <a:pathLst>
                <a:path w="2330" h="3966" extrusionOk="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3"/>
            <p:cNvSpPr/>
            <p:nvPr/>
          </p:nvSpPr>
          <p:spPr>
            <a:xfrm>
              <a:off x="5310525" y="1973900"/>
              <a:ext cx="115550" cy="226450"/>
            </a:xfrm>
            <a:custGeom>
              <a:avLst/>
              <a:gdLst/>
              <a:ahLst/>
              <a:cxnLst/>
              <a:rect l="l" t="t" r="r" b="b"/>
              <a:pathLst>
                <a:path w="4622" h="9058" extrusionOk="0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3"/>
            <p:cNvSpPr/>
            <p:nvPr/>
          </p:nvSpPr>
          <p:spPr>
            <a:xfrm>
              <a:off x="5280025" y="2266300"/>
              <a:ext cx="187650" cy="53300"/>
            </a:xfrm>
            <a:custGeom>
              <a:avLst/>
              <a:gdLst/>
              <a:ahLst/>
              <a:cxnLst/>
              <a:rect l="l" t="t" r="r" b="b"/>
              <a:pathLst>
                <a:path w="7506" h="2132" extrusionOk="0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3"/>
            <p:cNvSpPr/>
            <p:nvPr/>
          </p:nvSpPr>
          <p:spPr>
            <a:xfrm>
              <a:off x="5198675" y="1847275"/>
              <a:ext cx="183950" cy="47850"/>
            </a:xfrm>
            <a:custGeom>
              <a:avLst/>
              <a:gdLst/>
              <a:ahLst/>
              <a:cxnLst/>
              <a:rect l="l" t="t" r="r" b="b"/>
              <a:pathLst>
                <a:path w="7358" h="1914" extrusionOk="0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3"/>
            <p:cNvSpPr/>
            <p:nvPr/>
          </p:nvSpPr>
          <p:spPr>
            <a:xfrm>
              <a:off x="5505550" y="1911950"/>
              <a:ext cx="212600" cy="70275"/>
            </a:xfrm>
            <a:custGeom>
              <a:avLst/>
              <a:gdLst/>
              <a:ahLst/>
              <a:cxnLst/>
              <a:rect l="l" t="t" r="r" b="b"/>
              <a:pathLst>
                <a:path w="8504" h="2811" extrusionOk="0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3"/>
            <p:cNvSpPr/>
            <p:nvPr/>
          </p:nvSpPr>
          <p:spPr>
            <a:xfrm>
              <a:off x="5480575" y="1777950"/>
              <a:ext cx="517625" cy="1736725"/>
            </a:xfrm>
            <a:custGeom>
              <a:avLst/>
              <a:gdLst/>
              <a:ahLst/>
              <a:cxnLst/>
              <a:rect l="l" t="t" r="r" b="b"/>
              <a:pathLst>
                <a:path w="20705" h="69469" extrusionOk="0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3"/>
            <p:cNvSpPr/>
            <p:nvPr/>
          </p:nvSpPr>
          <p:spPr>
            <a:xfrm>
              <a:off x="5570225" y="3154175"/>
              <a:ext cx="155325" cy="360500"/>
            </a:xfrm>
            <a:custGeom>
              <a:avLst/>
              <a:gdLst/>
              <a:ahLst/>
              <a:cxnLst/>
              <a:rect l="l" t="t" r="r" b="b"/>
              <a:pathLst>
                <a:path w="6213" h="14420" extrusionOk="0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3"/>
            <p:cNvSpPr/>
            <p:nvPr/>
          </p:nvSpPr>
          <p:spPr>
            <a:xfrm>
              <a:off x="5491675" y="2504425"/>
              <a:ext cx="281925" cy="1010250"/>
            </a:xfrm>
            <a:custGeom>
              <a:avLst/>
              <a:gdLst/>
              <a:ahLst/>
              <a:cxnLst/>
              <a:rect l="l" t="t" r="r" b="b"/>
              <a:pathLst>
                <a:path w="11277" h="40410" extrusionOk="0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3"/>
            <p:cNvSpPr/>
            <p:nvPr/>
          </p:nvSpPr>
          <p:spPr>
            <a:xfrm>
              <a:off x="5477800" y="1770550"/>
              <a:ext cx="527800" cy="1752225"/>
            </a:xfrm>
            <a:custGeom>
              <a:avLst/>
              <a:gdLst/>
              <a:ahLst/>
              <a:cxnLst/>
              <a:rect l="l" t="t" r="r" b="b"/>
              <a:pathLst>
                <a:path w="21112" h="70089" extrusionOk="0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3"/>
            <p:cNvSpPr/>
            <p:nvPr/>
          </p:nvSpPr>
          <p:spPr>
            <a:xfrm>
              <a:off x="4780000" y="1493275"/>
              <a:ext cx="375275" cy="1811575"/>
            </a:xfrm>
            <a:custGeom>
              <a:avLst/>
              <a:gdLst/>
              <a:ahLst/>
              <a:cxnLst/>
              <a:rect l="l" t="t" r="r" b="b"/>
              <a:pathLst>
                <a:path w="15011" h="72463" extrusionOk="0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3"/>
            <p:cNvSpPr/>
            <p:nvPr/>
          </p:nvSpPr>
          <p:spPr>
            <a:xfrm>
              <a:off x="4828050" y="2405525"/>
              <a:ext cx="238500" cy="899325"/>
            </a:xfrm>
            <a:custGeom>
              <a:avLst/>
              <a:gdLst/>
              <a:ahLst/>
              <a:cxnLst/>
              <a:rect l="l" t="t" r="r" b="b"/>
              <a:pathLst>
                <a:path w="9540" h="35973" extrusionOk="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3"/>
            <p:cNvSpPr/>
            <p:nvPr/>
          </p:nvSpPr>
          <p:spPr>
            <a:xfrm>
              <a:off x="4808650" y="1485650"/>
              <a:ext cx="354925" cy="1827200"/>
            </a:xfrm>
            <a:custGeom>
              <a:avLst/>
              <a:gdLst/>
              <a:ahLst/>
              <a:cxnLst/>
              <a:rect l="l" t="t" r="r" b="b"/>
              <a:pathLst>
                <a:path w="14197" h="73088" extrusionOk="0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0" name="Google Shape;3150;p53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3151" name="Google Shape;3151;p53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“Mercury is the closest planet to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un”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52" name="Google Shape;3152;p53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3153" name="Google Shape;3153;p53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“Jupiter is the biggest planet </a:t>
            </a:r>
            <a:r>
              <a:rPr lang="en"/>
              <a:t>of them all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 “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Patterson</a:t>
            </a:r>
            <a:endParaRPr/>
          </a:p>
        </p:txBody>
      </p:sp>
      <p:sp>
        <p:nvSpPr>
          <p:cNvPr id="3155" name="Google Shape;3155;p53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“Neptune is the farthest planet from the </a:t>
            </a:r>
            <a:r>
              <a:rPr lang="en"/>
              <a:t>S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un”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54"/>
          <p:cNvSpPr txBox="1">
            <a:spLocks noGrp="1"/>
          </p:cNvSpPr>
          <p:nvPr>
            <p:ph type="subTitle" idx="4"/>
          </p:nvPr>
        </p:nvSpPr>
        <p:spPr>
          <a:xfrm>
            <a:off x="5555275" y="3086300"/>
            <a:ext cx="20385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</a:t>
            </a:r>
            <a:r>
              <a:rPr lang="en"/>
              <a:t>of them all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61" name="Google Shape;3161;p54"/>
          <p:cNvSpPr txBox="1">
            <a:spLocks noGrp="1"/>
          </p:cNvSpPr>
          <p:nvPr>
            <p:ph type="title"/>
          </p:nvPr>
        </p:nvSpPr>
        <p:spPr>
          <a:xfrm>
            <a:off x="2208175" y="33832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3162" name="Google Shape;3162;p54"/>
          <p:cNvSpPr txBox="1">
            <a:spLocks noGrp="1"/>
          </p:cNvSpPr>
          <p:nvPr>
            <p:ph type="subTitle" idx="1"/>
          </p:nvPr>
        </p:nvSpPr>
        <p:spPr>
          <a:xfrm>
            <a:off x="5555325" y="2742600"/>
            <a:ext cx="2038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Jupiter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63" name="Google Shape;3163;p54"/>
          <p:cNvSpPr txBox="1">
            <a:spLocks noGrp="1"/>
          </p:cNvSpPr>
          <p:nvPr>
            <p:ph type="subTitle" idx="2"/>
          </p:nvPr>
        </p:nvSpPr>
        <p:spPr>
          <a:xfrm>
            <a:off x="3639312" y="1634990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Mercury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64" name="Google Shape;3164;p54"/>
          <p:cNvSpPr txBox="1">
            <a:spLocks noGrp="1"/>
          </p:cNvSpPr>
          <p:nvPr>
            <p:ph type="subTitle" idx="3"/>
          </p:nvPr>
        </p:nvSpPr>
        <p:spPr>
          <a:xfrm>
            <a:off x="1636776" y="2256568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Venus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65" name="Google Shape;3165;p54"/>
          <p:cNvSpPr/>
          <p:nvPr/>
        </p:nvSpPr>
        <p:spPr>
          <a:xfrm>
            <a:off x="3770875" y="2765825"/>
            <a:ext cx="1602300" cy="2377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54"/>
          <p:cNvSpPr/>
          <p:nvPr/>
        </p:nvSpPr>
        <p:spPr>
          <a:xfrm>
            <a:off x="5775650" y="3873425"/>
            <a:ext cx="1602300" cy="1270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54"/>
          <p:cNvSpPr/>
          <p:nvPr/>
        </p:nvSpPr>
        <p:spPr>
          <a:xfrm>
            <a:off x="1766100" y="3386650"/>
            <a:ext cx="1602300" cy="17571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8" name="Google Shape;3168;p54"/>
          <p:cNvGrpSpPr/>
          <p:nvPr/>
        </p:nvGrpSpPr>
        <p:grpSpPr>
          <a:xfrm>
            <a:off x="2379456" y="1848598"/>
            <a:ext cx="375591" cy="374060"/>
            <a:chOff x="-42062025" y="2316000"/>
            <a:chExt cx="319000" cy="317700"/>
          </a:xfrm>
        </p:grpSpPr>
        <p:sp>
          <p:nvSpPr>
            <p:cNvPr id="3169" name="Google Shape;3169;p54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4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1" name="Google Shape;3171;p54"/>
          <p:cNvGrpSpPr/>
          <p:nvPr/>
        </p:nvGrpSpPr>
        <p:grpSpPr>
          <a:xfrm>
            <a:off x="4384259" y="1228693"/>
            <a:ext cx="375591" cy="372824"/>
            <a:chOff x="-40171725" y="2705875"/>
            <a:chExt cx="319000" cy="316650"/>
          </a:xfrm>
        </p:grpSpPr>
        <p:sp>
          <p:nvSpPr>
            <p:cNvPr id="3172" name="Google Shape;3172;p54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4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4" name="Google Shape;3174;p54"/>
          <p:cNvGrpSpPr/>
          <p:nvPr/>
        </p:nvGrpSpPr>
        <p:grpSpPr>
          <a:xfrm>
            <a:off x="6406789" y="2367589"/>
            <a:ext cx="340034" cy="341579"/>
            <a:chOff x="-12199250" y="2530225"/>
            <a:chExt cx="352075" cy="353675"/>
          </a:xfrm>
        </p:grpSpPr>
        <p:sp>
          <p:nvSpPr>
            <p:cNvPr id="3175" name="Google Shape;3175;p54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4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4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4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54"/>
          <p:cNvSpPr txBox="1">
            <a:spLocks noGrp="1"/>
          </p:cNvSpPr>
          <p:nvPr>
            <p:ph type="subTitle" idx="5"/>
          </p:nvPr>
        </p:nvSpPr>
        <p:spPr>
          <a:xfrm>
            <a:off x="3639312" y="1978676"/>
            <a:ext cx="1865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It’s the closest planet to the </a:t>
            </a:r>
            <a:r>
              <a:rPr lang="en"/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80" name="Google Shape;3180;p54"/>
          <p:cNvSpPr txBox="1">
            <a:spLocks noGrp="1"/>
          </p:cNvSpPr>
          <p:nvPr>
            <p:ph type="subTitle" idx="6"/>
          </p:nvPr>
        </p:nvSpPr>
        <p:spPr>
          <a:xfrm>
            <a:off x="1636776" y="2599873"/>
            <a:ext cx="18654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Venus is the second planet from the </a:t>
            </a:r>
            <a:r>
              <a:rPr lang="en"/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5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3186" name="Google Shape;3186;p55"/>
          <p:cNvSpPr txBox="1">
            <a:spLocks noGrp="1"/>
          </p:cNvSpPr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dk2"/>
                </a:solidFill>
              </a:rPr>
              <a:t>498,300,000</a:t>
            </a:r>
            <a:endParaRPr sz="10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56"/>
          <p:cNvSpPr txBox="1">
            <a:spLocks noGrp="1"/>
          </p:cNvSpPr>
          <p:nvPr>
            <p:ph type="title"/>
          </p:nvPr>
        </p:nvSpPr>
        <p:spPr>
          <a:xfrm>
            <a:off x="1823550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Goals</a:t>
            </a:r>
            <a:endParaRPr/>
          </a:p>
        </p:txBody>
      </p:sp>
      <p:grpSp>
        <p:nvGrpSpPr>
          <p:cNvPr id="3192" name="Google Shape;3192;p56"/>
          <p:cNvGrpSpPr/>
          <p:nvPr/>
        </p:nvGrpSpPr>
        <p:grpSpPr>
          <a:xfrm>
            <a:off x="1294564" y="1554315"/>
            <a:ext cx="6554873" cy="2635919"/>
            <a:chOff x="1294625" y="1566360"/>
            <a:chExt cx="6554873" cy="2635919"/>
          </a:xfrm>
        </p:grpSpPr>
        <p:cxnSp>
          <p:nvCxnSpPr>
            <p:cNvPr id="3193" name="Google Shape;3193;p56"/>
            <p:cNvCxnSpPr/>
            <p:nvPr/>
          </p:nvCxnSpPr>
          <p:spPr>
            <a:xfrm rot="10800000">
              <a:off x="2192678" y="3244512"/>
              <a:ext cx="564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4" name="Google Shape;3194;p56"/>
            <p:cNvCxnSpPr/>
            <p:nvPr/>
          </p:nvCxnSpPr>
          <p:spPr>
            <a:xfrm rot="10800000">
              <a:off x="2192678" y="2403884"/>
              <a:ext cx="564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5" name="Google Shape;3195;p56"/>
            <p:cNvCxnSpPr/>
            <p:nvPr/>
          </p:nvCxnSpPr>
          <p:spPr>
            <a:xfrm rot="10800000">
              <a:off x="2192678" y="4085157"/>
              <a:ext cx="5641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6" name="Google Shape;3196;p56"/>
            <p:cNvSpPr txBox="1"/>
            <p:nvPr/>
          </p:nvSpPr>
          <p:spPr>
            <a:xfrm flipH="1">
              <a:off x="2191469" y="1566365"/>
              <a:ext cx="1238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January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197" name="Google Shape;3197;p56"/>
            <p:cNvSpPr txBox="1"/>
            <p:nvPr/>
          </p:nvSpPr>
          <p:spPr>
            <a:xfrm flipH="1">
              <a:off x="3621558" y="1566360"/>
              <a:ext cx="1274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February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198" name="Google Shape;3198;p56"/>
            <p:cNvSpPr txBox="1"/>
            <p:nvPr/>
          </p:nvSpPr>
          <p:spPr>
            <a:xfrm flipH="1">
              <a:off x="5149523" y="1566365"/>
              <a:ext cx="1238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March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199" name="Google Shape;3199;p56"/>
            <p:cNvSpPr txBox="1"/>
            <p:nvPr/>
          </p:nvSpPr>
          <p:spPr>
            <a:xfrm flipH="1">
              <a:off x="6610798" y="1566365"/>
              <a:ext cx="12387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 Medium"/>
                  <a:ea typeface="Barlow Semi Condensed Medium"/>
                  <a:cs typeface="Barlow Semi Condensed Medium"/>
                  <a:sym typeface="Barlow Semi Condensed Medium"/>
                </a:rPr>
                <a:t>April</a:t>
              </a:r>
              <a:endParaRPr sz="1600">
                <a:solidFill>
                  <a:schemeClr val="dk2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endParaRPr>
            </a:p>
          </p:txBody>
        </p:sp>
        <p:sp>
          <p:nvSpPr>
            <p:cNvPr id="3200" name="Google Shape;3200;p56"/>
            <p:cNvSpPr txBox="1"/>
            <p:nvPr/>
          </p:nvSpPr>
          <p:spPr>
            <a:xfrm flipH="1">
              <a:off x="1294625" y="2186650"/>
              <a:ext cx="896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Goal 1</a:t>
              </a:r>
              <a:endPara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201" name="Google Shape;3201;p56"/>
            <p:cNvSpPr txBox="1"/>
            <p:nvPr/>
          </p:nvSpPr>
          <p:spPr>
            <a:xfrm flipH="1">
              <a:off x="1354050" y="3034572"/>
              <a:ext cx="8367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Phase 1</a:t>
              </a:r>
              <a:endPara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202" name="Google Shape;3202;p56"/>
            <p:cNvSpPr txBox="1"/>
            <p:nvPr/>
          </p:nvSpPr>
          <p:spPr>
            <a:xfrm flipH="1">
              <a:off x="1294650" y="3840180"/>
              <a:ext cx="896100" cy="3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Phase 2</a:t>
              </a:r>
              <a:endPara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2176644" y="2315975"/>
              <a:ext cx="1269900" cy="180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3527769" y="231597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5022594" y="231597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2176644" y="3155575"/>
              <a:ext cx="1269900" cy="180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3527769" y="399062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5022594" y="3990625"/>
              <a:ext cx="1413600" cy="1809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Slide Title Goes Here!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know what helps you make your point clear? Lists like this one: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T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hey’re simple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organize your ideas clearly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"/>
              <a:t>Y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ou’ll never forget to buy milk!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the most important thing: the audience won’t miss the point of your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presentation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215" name="Google Shape;3215;p57"/>
          <p:cNvGrpSpPr/>
          <p:nvPr/>
        </p:nvGrpSpPr>
        <p:grpSpPr>
          <a:xfrm>
            <a:off x="899732" y="1213281"/>
            <a:ext cx="3584753" cy="2934361"/>
            <a:chOff x="845850" y="467825"/>
            <a:chExt cx="5996575" cy="4908600"/>
          </a:xfrm>
        </p:grpSpPr>
        <p:sp>
          <p:nvSpPr>
            <p:cNvPr id="3216" name="Google Shape;3216;p57"/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7"/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7"/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7"/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7"/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7"/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7"/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7"/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7"/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7"/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7"/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7"/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7"/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7"/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7"/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7"/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7"/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7"/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7"/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7"/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7"/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7"/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7"/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7"/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7"/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7"/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7"/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7"/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7"/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7"/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7"/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7"/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7"/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7"/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7"/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7"/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7"/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7"/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7"/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58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Infographics Make Your Idea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Understandable…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3" name="Google Shape;3463;p59"/>
          <p:cNvGrpSpPr/>
          <p:nvPr/>
        </p:nvGrpSpPr>
        <p:grpSpPr>
          <a:xfrm>
            <a:off x="3167946" y="1549451"/>
            <a:ext cx="2808102" cy="2816821"/>
            <a:chOff x="4820425" y="1329900"/>
            <a:chExt cx="70175" cy="70350"/>
          </a:xfrm>
        </p:grpSpPr>
        <p:sp>
          <p:nvSpPr>
            <p:cNvPr id="3464" name="Google Shape;3464;p59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9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9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9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1104901" y="1835975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Mercury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69" name="Google Shape;3469;p59"/>
          <p:cNvSpPr txBox="1">
            <a:spLocks noGrp="1"/>
          </p:cNvSpPr>
          <p:nvPr>
            <p:ph type="subTitle" idx="2"/>
          </p:nvPr>
        </p:nvSpPr>
        <p:spPr>
          <a:xfrm>
            <a:off x="1104901" y="2153253"/>
            <a:ext cx="200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Mercury is the closest planet to the Sun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70" name="Google Shape;3470;p59"/>
          <p:cNvSpPr txBox="1">
            <a:spLocks noGrp="1"/>
          </p:cNvSpPr>
          <p:nvPr>
            <p:ph type="subTitle" idx="4294967295"/>
          </p:nvPr>
        </p:nvSpPr>
        <p:spPr>
          <a:xfrm>
            <a:off x="1104901" y="2920737"/>
            <a:ext cx="200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Jupiter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1" name="Google Shape;3471;p59"/>
          <p:cNvSpPr txBox="1">
            <a:spLocks noGrp="1"/>
          </p:cNvSpPr>
          <p:nvPr>
            <p:ph type="subTitle" idx="3"/>
          </p:nvPr>
        </p:nvSpPr>
        <p:spPr>
          <a:xfrm>
            <a:off x="1104901" y="3282675"/>
            <a:ext cx="200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of them all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72" name="Google Shape;3472;p59"/>
          <p:cNvSpPr txBox="1">
            <a:spLocks noGrp="1"/>
          </p:cNvSpPr>
          <p:nvPr>
            <p:ph type="subTitle" idx="4"/>
          </p:nvPr>
        </p:nvSpPr>
        <p:spPr>
          <a:xfrm>
            <a:off x="6128827" y="1835975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Neptune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3" name="Google Shape;3473;p59"/>
          <p:cNvSpPr txBox="1">
            <a:spLocks noGrp="1"/>
          </p:cNvSpPr>
          <p:nvPr>
            <p:ph type="subTitle" idx="5"/>
          </p:nvPr>
        </p:nvSpPr>
        <p:spPr>
          <a:xfrm>
            <a:off x="6128827" y="2153254"/>
            <a:ext cx="200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Sun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74" name="Google Shape;3474;p59"/>
          <p:cNvSpPr txBox="1">
            <a:spLocks noGrp="1"/>
          </p:cNvSpPr>
          <p:nvPr>
            <p:ph type="subTitle" idx="6"/>
          </p:nvPr>
        </p:nvSpPr>
        <p:spPr>
          <a:xfrm>
            <a:off x="6128827" y="2920737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Saturn</a:t>
            </a:r>
            <a:endParaRPr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5" name="Google Shape;3475;p59"/>
          <p:cNvSpPr txBox="1">
            <a:spLocks noGrp="1"/>
          </p:cNvSpPr>
          <p:nvPr>
            <p:ph type="subTitle" idx="7"/>
          </p:nvPr>
        </p:nvSpPr>
        <p:spPr>
          <a:xfrm>
            <a:off x="6128827" y="3282675"/>
            <a:ext cx="200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Saturn is the ringed one and a gas giant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476" name="Google Shape;3476;p59"/>
          <p:cNvGrpSpPr/>
          <p:nvPr/>
        </p:nvGrpSpPr>
        <p:grpSpPr>
          <a:xfrm>
            <a:off x="4632514" y="3824343"/>
            <a:ext cx="210227" cy="236413"/>
            <a:chOff x="2523000" y="1954875"/>
            <a:chExt cx="262325" cy="295000"/>
          </a:xfrm>
        </p:grpSpPr>
        <p:sp>
          <p:nvSpPr>
            <p:cNvPr id="3477" name="Google Shape;3477;p59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78" name="Google Shape;3478;p59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479" name="Google Shape;3479;p59"/>
          <p:cNvGrpSpPr/>
          <p:nvPr/>
        </p:nvGrpSpPr>
        <p:grpSpPr>
          <a:xfrm>
            <a:off x="4290803" y="1853755"/>
            <a:ext cx="238617" cy="237355"/>
            <a:chOff x="1412450" y="1954475"/>
            <a:chExt cx="297750" cy="296175"/>
          </a:xfrm>
        </p:grpSpPr>
        <p:sp>
          <p:nvSpPr>
            <p:cNvPr id="3480" name="Google Shape;3480;p59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1" name="Google Shape;3481;p59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482" name="Google Shape;3482;p59"/>
          <p:cNvGrpSpPr/>
          <p:nvPr/>
        </p:nvGrpSpPr>
        <p:grpSpPr>
          <a:xfrm>
            <a:off x="5426990" y="2705685"/>
            <a:ext cx="238617" cy="238437"/>
            <a:chOff x="1413250" y="2680675"/>
            <a:chExt cx="297750" cy="297525"/>
          </a:xfrm>
        </p:grpSpPr>
        <p:sp>
          <p:nvSpPr>
            <p:cNvPr id="3483" name="Google Shape;3483;p59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4" name="Google Shape;3484;p59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5" name="Google Shape;3485;p59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6" name="Google Shape;3486;p59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87" name="Google Shape;3487;p59"/>
          <p:cNvSpPr/>
          <p:nvPr/>
        </p:nvSpPr>
        <p:spPr>
          <a:xfrm>
            <a:off x="3495340" y="2944030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60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…And the Same Goes for Tables</a:t>
            </a:r>
            <a:endParaRPr/>
          </a:p>
        </p:txBody>
      </p:sp>
      <p:graphicFrame>
        <p:nvGraphicFramePr>
          <p:cNvPr id="3493" name="Google Shape;3493;p60"/>
          <p:cNvGraphicFramePr/>
          <p:nvPr/>
        </p:nvGraphicFramePr>
        <p:xfrm>
          <a:off x="1572100" y="1393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{A20F2AE5-51CF-4CD4-92B5-98207336FB8C}</a:tableStyleId>
              </a:tblPr>
              <a:tblGrid>
                <a:gridCol w="149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4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Mass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(earths)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Diameter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(earths)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Gravity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(earths)</a:t>
                      </a:r>
                      <a:endParaRPr sz="18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Mercury</a:t>
                      </a:r>
                      <a:endParaRPr sz="180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0.06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0.38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0.38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Mars</a:t>
                      </a:r>
                      <a:endParaRPr sz="180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0.11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0.53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0.38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Saturn</a:t>
                      </a:r>
                      <a:endParaRPr sz="180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95.2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9.4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1.16</a:t>
                      </a:r>
                      <a:endParaRPr sz="18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1/3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You Need to Divide the Content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61"/>
          <p:cNvSpPr/>
          <p:nvPr/>
        </p:nvSpPr>
        <p:spPr>
          <a:xfrm>
            <a:off x="4665800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50900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5" y="113570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87325" y="1329357"/>
            <a:ext cx="2305800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Jupiter is the biggest planet in </a:t>
            </a:r>
            <a:r>
              <a:rPr lang="en">
                <a:solidFill>
                  <a:schemeClr val="dk2"/>
                </a:solidFill>
              </a:rPr>
              <a:t>the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olar </a:t>
            </a:r>
            <a:r>
              <a:rPr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ystem and the fourth-brightest one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Neptune is the farthest planet from the </a:t>
            </a:r>
            <a:r>
              <a:rPr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 and the fourth-largest in </a:t>
            </a:r>
            <a:r>
              <a:rPr lang="en">
                <a:solidFill>
                  <a:schemeClr val="dk2"/>
                </a:solidFill>
              </a:rPr>
              <a:t>the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olar </a:t>
            </a:r>
            <a:r>
              <a:rPr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ystem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Jupiter</a:t>
            </a:r>
            <a:endParaRPr sz="1800"/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Neptune</a:t>
            </a:r>
            <a:endParaRPr sz="1800"/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youremail@freepik.com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+91  620 421 838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yourcompany.com</a:t>
            </a:r>
            <a:endParaRPr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2/3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3/3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Monitoramento de 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 Tempo Real!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4DC9B6D-5B55-429F-BB27-E1F2C83A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(NOME DA NOSSA ALPICAÇÃO)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49388-E984-4F9E-B17D-596CC384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43" y="709542"/>
            <a:ext cx="1666913" cy="1640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HLD</a:t>
            </a:r>
            <a:endParaRPr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885933" y="221836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BCA0C44-3A11-45F6-B2EF-3963E86503C3}"/>
              </a:ext>
            </a:extLst>
          </p:cNvPr>
          <p:cNvGrpSpPr/>
          <p:nvPr/>
        </p:nvGrpSpPr>
        <p:grpSpPr>
          <a:xfrm>
            <a:off x="3540386" y="713431"/>
            <a:ext cx="1942048" cy="1513304"/>
            <a:chOff x="4495799" y="1976632"/>
            <a:chExt cx="3225801" cy="2592685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EFB581AD-8A68-4B5D-AD82-16ECC49EF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1976632"/>
              <a:ext cx="3225801" cy="2592685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C7B65CFC-888F-4FC1-991E-EAA30077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457" y="2521619"/>
              <a:ext cx="658085" cy="658085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D6E74CA2-0D9F-477C-8BF1-5B0D815B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732" y="3269357"/>
              <a:ext cx="665318" cy="665318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C7574AAD-1EE7-47A3-991D-8E8C8FF5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682" y="3250390"/>
              <a:ext cx="687875" cy="68787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D26C7911-D87E-4719-82FA-360EE6DF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456" y="3179704"/>
              <a:ext cx="547402" cy="547402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1327409" y="3599110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ACCFEC5-9DA0-4FF5-A013-8C97381571CD}"/>
              </a:ext>
            </a:extLst>
          </p:cNvPr>
          <p:cNvGrpSpPr/>
          <p:nvPr/>
        </p:nvGrpSpPr>
        <p:grpSpPr>
          <a:xfrm>
            <a:off x="654889" y="4010479"/>
            <a:ext cx="905701" cy="837362"/>
            <a:chOff x="808742" y="3177960"/>
            <a:chExt cx="905701" cy="837362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0195F142-2F55-4885-AC3A-432D4635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42" y="3177960"/>
              <a:ext cx="905701" cy="837362"/>
            </a:xfrm>
            <a:prstGeom prst="rect">
              <a:avLst/>
            </a:prstGeom>
          </p:spPr>
        </p:pic>
        <p:pic>
          <p:nvPicPr>
            <p:cNvPr id="55" name="Picture 2" descr="Meep School">
              <a:extLst>
                <a:ext uri="{FF2B5EF4-FFF2-40B4-BE49-F238E27FC236}">
                  <a16:creationId xmlns:a16="http://schemas.microsoft.com/office/drawing/2014/main" id="{7621C7B3-B9CD-4364-AB89-B9902BE4D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671" y="3446027"/>
              <a:ext cx="430283" cy="46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278">
            <a:off x="2828456" y="2112468"/>
            <a:ext cx="195816" cy="2117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44" y="1912439"/>
            <a:ext cx="420429" cy="38870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B0C80264-459B-4544-8ACE-6B08CAB6CA0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86" y="2122855"/>
            <a:ext cx="211797" cy="19581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7" y="1952980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45" y="1530290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344556" y="2999818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653D3195-A0B3-4EC2-8E67-9FFFB0F37A28}"/>
              </a:ext>
            </a:extLst>
          </p:cNvPr>
          <p:cNvSpPr/>
          <p:nvPr/>
        </p:nvSpPr>
        <p:spPr>
          <a:xfrm>
            <a:off x="7160157" y="2530731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Seta: para Baixo 83">
            <a:extLst>
              <a:ext uri="{FF2B5EF4-FFF2-40B4-BE49-F238E27FC236}">
                <a16:creationId xmlns:a16="http://schemas.microsoft.com/office/drawing/2014/main" id="{6A804543-0C2A-4383-8EC1-A26649673467}"/>
              </a:ext>
            </a:extLst>
          </p:cNvPr>
          <p:cNvSpPr/>
          <p:nvPr/>
        </p:nvSpPr>
        <p:spPr>
          <a:xfrm rot="16200000">
            <a:off x="6401000" y="2022816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Seta: para Baixo 84">
            <a:extLst>
              <a:ext uri="{FF2B5EF4-FFF2-40B4-BE49-F238E27FC236}">
                <a16:creationId xmlns:a16="http://schemas.microsoft.com/office/drawing/2014/main" id="{F60B1262-BD1E-4F4B-845A-77C029BA3D86}"/>
              </a:ext>
            </a:extLst>
          </p:cNvPr>
          <p:cNvSpPr/>
          <p:nvPr/>
        </p:nvSpPr>
        <p:spPr>
          <a:xfrm rot="18398065">
            <a:off x="5482214" y="180992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3397422" y="180831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Seta: para Baixo 86">
            <a:extLst>
              <a:ext uri="{FF2B5EF4-FFF2-40B4-BE49-F238E27FC236}">
                <a16:creationId xmlns:a16="http://schemas.microsoft.com/office/drawing/2014/main" id="{6CD9A083-2FEB-4DBD-B112-2B61632BB984}"/>
              </a:ext>
            </a:extLst>
          </p:cNvPr>
          <p:cNvSpPr/>
          <p:nvPr/>
        </p:nvSpPr>
        <p:spPr>
          <a:xfrm rot="19673002">
            <a:off x="7640010" y="2495611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A18B825-7250-43A8-8088-8D63DAE78699}"/>
              </a:ext>
            </a:extLst>
          </p:cNvPr>
          <p:cNvSpPr/>
          <p:nvPr/>
        </p:nvSpPr>
        <p:spPr>
          <a:xfrm>
            <a:off x="502418" y="3416830"/>
            <a:ext cx="1776399" cy="16274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Seta: para Baixo 89">
            <a:extLst>
              <a:ext uri="{FF2B5EF4-FFF2-40B4-BE49-F238E27FC236}">
                <a16:creationId xmlns:a16="http://schemas.microsoft.com/office/drawing/2014/main" id="{65D8DF54-BDAA-454D-8F9A-8B0513E3AB6D}"/>
              </a:ext>
            </a:extLst>
          </p:cNvPr>
          <p:cNvSpPr/>
          <p:nvPr/>
        </p:nvSpPr>
        <p:spPr>
          <a:xfrm rot="12449445">
            <a:off x="1894534" y="3126129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Seta: para Baixo 92">
            <a:extLst>
              <a:ext uri="{FF2B5EF4-FFF2-40B4-BE49-F238E27FC236}">
                <a16:creationId xmlns:a16="http://schemas.microsoft.com/office/drawing/2014/main" id="{67761CD4-9E26-4A99-BC33-638CD379C034}"/>
              </a:ext>
            </a:extLst>
          </p:cNvPr>
          <p:cNvSpPr/>
          <p:nvPr/>
        </p:nvSpPr>
        <p:spPr>
          <a:xfrm rot="784650">
            <a:off x="6717612" y="2511466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666</Words>
  <Application>Microsoft Office PowerPoint</Application>
  <PresentationFormat>Apresentação na tela (16:9)</PresentationFormat>
  <Paragraphs>181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41" baseType="lpstr">
      <vt:lpstr>Proxima Nova</vt:lpstr>
      <vt:lpstr>Barlow Semi Condensed Light</vt:lpstr>
      <vt:lpstr>Fjalla One</vt:lpstr>
      <vt:lpstr>Roboto Medium</vt:lpstr>
      <vt:lpstr>Barlow Semi Condensed Medium</vt:lpstr>
      <vt:lpstr>Times New Roman</vt:lpstr>
      <vt:lpstr>Roboto Condensed Light</vt:lpstr>
      <vt:lpstr>Arial</vt:lpstr>
      <vt:lpstr>Barlow Semi Condensed</vt:lpstr>
      <vt:lpstr>Technology Consulting by Slidesgo</vt:lpstr>
      <vt:lpstr>InfoSystem</vt:lpstr>
      <vt:lpstr>NOSSA EQUIPE</vt:lpstr>
      <vt:lpstr>STORYBOARD   1/3</vt:lpstr>
      <vt:lpstr>STORYBOARD   2/3</vt:lpstr>
      <vt:lpstr>STORYBOARD  3/3</vt:lpstr>
      <vt:lpstr>Persona</vt:lpstr>
      <vt:lpstr>(NOME DA NOSSA ALPICAÇÃO)</vt:lpstr>
      <vt:lpstr>HLD</vt:lpstr>
      <vt:lpstr>SITE INSTITUCIONAL</vt:lpstr>
      <vt:lpstr>Modelo Lógido do Banco de Dados</vt:lpstr>
      <vt:lpstr>Ferramenta de Gestão</vt:lpstr>
      <vt:lpstr>GitHub</vt:lpstr>
      <vt:lpstr>—Someone Famous</vt:lpstr>
      <vt:lpstr>Awesome Words</vt:lpstr>
      <vt:lpstr>Analysis</vt:lpstr>
      <vt:lpstr>333,000.00</vt:lpstr>
      <vt:lpstr>Target</vt:lpstr>
      <vt:lpstr>Our Process</vt:lpstr>
      <vt:lpstr>Whoa!</vt:lpstr>
      <vt:lpstr>Our Consultants</vt:lpstr>
      <vt:lpstr>Our Partners</vt:lpstr>
      <vt:lpstr>Testimonials</vt:lpstr>
      <vt:lpstr>Awards</vt:lpstr>
      <vt:lpstr>498,300,000</vt:lpstr>
      <vt:lpstr>Upcoming Goals</vt:lpstr>
      <vt:lpstr>The Slide Title Goes Here! </vt:lpstr>
      <vt:lpstr>A Picture Is Worth a Thousand Words</vt:lpstr>
      <vt:lpstr>Infographics Make Your Idea Understandable… </vt:lpstr>
      <vt:lpstr>…And the Same Goes for Tables</vt:lpstr>
      <vt:lpstr>Maybe You Need to Divide the Content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Guilherme De Almeida Ferreira</cp:lastModifiedBy>
  <cp:revision>2</cp:revision>
  <dcterms:modified xsi:type="dcterms:W3CDTF">2021-09-06T15:50:39Z</dcterms:modified>
</cp:coreProperties>
</file>